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embedTrueTypeFonts="1" autoCompressPictures="0">
  <p:sldMasterIdLst>
    <p:sldMasterId id="2147483735" r:id="rId4"/>
  </p:sldMasterIdLst>
  <p:notesMasterIdLst>
    <p:notesMasterId r:id="rId6"/>
  </p:notesMasterIdLst>
  <p:handoutMasterIdLst>
    <p:handoutMasterId r:id="rId7"/>
  </p:handoutMasterIdLst>
  <p:sldIdLst>
    <p:sldId id="258" r:id="rId5"/>
  </p:sldIdLst>
  <p:sldSz cx="12192000" cy="6858000"/>
  <p:notesSz cx="6858000" cy="9144000"/>
  <p:embeddedFontLst>
    <p:embeddedFont>
      <p:font typeface="Avenir Next LT Pro" panose="020B0504020202020204" pitchFamily="34" charset="0"/>
      <p:regular r:id="rId8"/>
      <p:bold r:id="rId9"/>
      <p:italic r:id="rId10"/>
      <p:boldItalic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AB1102-CE4F-7C5D-A622-0B353BB7702D}" name="Jennifer Leinweber" initials="" userId="S::JenniferLeinweber@JenniferLeinweber.onmicrosoft.com::c68e75d4-c106-46f0-847c-f6898037d001" providerId="AD"/>
  <p188:author id="{73B9AFD7-B296-46B2-DCB4-84864EA23410}" name="Mark Mason" initials="" userId="S::mark.mason@thebridge.com::af28e763-da62-4a1a-9eb8-3e085c3212b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EDEBED"/>
    <a:srgbClr val="D1D2D6"/>
    <a:srgbClr val="F8009B"/>
    <a:srgbClr val="03FF9E"/>
    <a:srgbClr val="FCA7F6"/>
    <a:srgbClr val="C7C8C8"/>
    <a:srgbClr val="FE4238"/>
    <a:srgbClr val="6668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3B13F4-A7BB-BCD9-13B0-5B74C2AD9437}" v="3" dt="2024-09-13T16:21:48.831"/>
  </p1510:revLst>
</p1510:revInfo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4404" autoAdjust="0"/>
  </p:normalViewPr>
  <p:slideViewPr>
    <p:cSldViewPr snapToGrid="0" showGuides="1">
      <p:cViewPr varScale="1">
        <p:scale>
          <a:sx n="71" d="100"/>
          <a:sy n="71" d="100"/>
        </p:scale>
        <p:origin x="768" y="44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3" d="100"/>
        <a:sy n="123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3080" y="168"/>
      </p:cViewPr>
      <p:guideLst/>
    </p:cSldViewPr>
  </p:notesViewPr>
  <p:gridSpacing cx="649224" cy="64922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ra Laci" userId="S::bora.laci@thebridge.com::f0bf456c-2849-4032-b809-9031dbcc4709" providerId="AD" clId="Web-{ED3B13F4-A7BB-BCD9-13B0-5B74C2AD9437}"/>
    <pc:docChg chg="modSld">
      <pc:chgData name="Bora Laci" userId="S::bora.laci@thebridge.com::f0bf456c-2849-4032-b809-9031dbcc4709" providerId="AD" clId="Web-{ED3B13F4-A7BB-BCD9-13B0-5B74C2AD9437}" dt="2024-09-13T16:21:47.784" v="0" actId="20577"/>
      <pc:docMkLst>
        <pc:docMk/>
      </pc:docMkLst>
      <pc:sldChg chg="modSp">
        <pc:chgData name="Bora Laci" userId="S::bora.laci@thebridge.com::f0bf456c-2849-4032-b809-9031dbcc4709" providerId="AD" clId="Web-{ED3B13F4-A7BB-BCD9-13B0-5B74C2AD9437}" dt="2024-09-13T16:21:47.784" v="0" actId="20577"/>
        <pc:sldMkLst>
          <pc:docMk/>
          <pc:sldMk cId="699008341" sldId="258"/>
        </pc:sldMkLst>
        <pc:spChg chg="mod">
          <ac:chgData name="Bora Laci" userId="S::bora.laci@thebridge.com::f0bf456c-2849-4032-b809-9031dbcc4709" providerId="AD" clId="Web-{ED3B13F4-A7BB-BCD9-13B0-5B74C2AD9437}" dt="2024-09-13T16:21:47.784" v="0" actId="20577"/>
          <ac:spMkLst>
            <pc:docMk/>
            <pc:sldMk cId="699008341" sldId="258"/>
            <ac:spMk id="17" creationId="{250B042C-D31B-9F53-64F8-8AF0356FC36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3DDD2A4-356D-168F-FF6E-DBED6FB07BA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0097F-7F09-12EF-3D01-9B20FB85CA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4986F-6F78-B742-9A9B-A846C63D61DA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32600-BDED-12F9-98FA-8C102BC438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6CD46-6A0A-7B06-B261-2A02FEC21B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7B5F9C-1248-E943-8CC8-BD2609EAB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08070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venir Next LT Pro" panose="020B0504020202020204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venir Next LT Pro" panose="020B0504020202020204" pitchFamily="34" charset="77"/>
              </a:defRPr>
            </a:lvl1pPr>
          </a:lstStyle>
          <a:p>
            <a:fld id="{5B4F57B0-4C6C-6D43-B1C7-8CFC5D2208CC}" type="datetimeFigureOut">
              <a:rPr lang="en-US" smtClean="0"/>
              <a:pPr/>
              <a:t>9/13/2024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venir Next LT Pro" panose="020B0504020202020204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venir Next LT Pro" panose="020B0504020202020204" pitchFamily="34" charset="77"/>
              </a:defRPr>
            </a:lvl1pPr>
          </a:lstStyle>
          <a:p>
            <a:fld id="{6C88C201-25AC-6040-9034-D4F1063BEF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063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venir Next LT Pro" panose="020B0504020202020204" pitchFamily="34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venir Next LT Pro" panose="020B0504020202020204" pitchFamily="34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venir Next LT Pro" panose="020B0504020202020204" pitchFamily="34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venir Next LT Pro" panose="020B0504020202020204" pitchFamily="34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venir Next LT Pro" panose="020B0504020202020204" pitchFamily="34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header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DF4BAFC4-64BF-9AF8-C972-0FD79AB4F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04" y="-14112"/>
            <a:ext cx="12245008" cy="6886224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D7D8AC16-5B7E-FC4D-B732-D67B8A9A11FC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7" name="Left panel">
            <a:extLst>
              <a:ext uri="{FF2B5EF4-FFF2-40B4-BE49-F238E27FC236}">
                <a16:creationId xmlns:a16="http://schemas.microsoft.com/office/drawing/2014/main" id="{B4EC3AF8-C068-D5CF-A8BC-D9F26482FE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pic>
        <p:nvPicPr>
          <p:cNvPr id="9" name="Left panel">
            <a:extLst>
              <a:ext uri="{FF2B5EF4-FFF2-40B4-BE49-F238E27FC236}">
                <a16:creationId xmlns:a16="http://schemas.microsoft.com/office/drawing/2014/main" id="{71157EC5-4672-80DF-1F73-BD950B59D7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sp>
        <p:nvSpPr>
          <p:cNvPr id="2" name="Subheader Placeholder">
            <a:extLst>
              <a:ext uri="{FF2B5EF4-FFF2-40B4-BE49-F238E27FC236}">
                <a16:creationId xmlns:a16="http://schemas.microsoft.com/office/drawing/2014/main" id="{245564F8-2473-B51D-00AD-32CB36A7B1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0AEECB3-3A71-FDA7-D609-8733FF3FA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8918" y="6357608"/>
            <a:ext cx="716500" cy="274324"/>
          </a:xfrm>
        </p:spPr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77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Data &amp; A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4" name="The Bridge - Left Rail Graphics">
            <a:extLst>
              <a:ext uri="{FF2B5EF4-FFF2-40B4-BE49-F238E27FC236}">
                <a16:creationId xmlns:a16="http://schemas.microsoft.com/office/drawing/2014/main" id="{B5640CE4-0A13-CDCA-41A9-EB1A05DA37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45" name="E">
              <a:extLst>
                <a:ext uri="{FF2B5EF4-FFF2-40B4-BE49-F238E27FC236}">
                  <a16:creationId xmlns:a16="http://schemas.microsoft.com/office/drawing/2014/main" id="{DE2C7124-C62F-7A29-2850-B8E281D6132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">
              <a:extLst>
                <a:ext uri="{FF2B5EF4-FFF2-40B4-BE49-F238E27FC236}">
                  <a16:creationId xmlns:a16="http://schemas.microsoft.com/office/drawing/2014/main" id="{78EA4F7A-D15C-2E32-45BD-455DF79283B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D">
              <a:extLst>
                <a:ext uri="{FF2B5EF4-FFF2-40B4-BE49-F238E27FC236}">
                  <a16:creationId xmlns:a16="http://schemas.microsoft.com/office/drawing/2014/main" id="{133F7D9A-A430-37DF-EC6E-B866955CA7F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I">
              <a:extLst>
                <a:ext uri="{FF2B5EF4-FFF2-40B4-BE49-F238E27FC236}">
                  <a16:creationId xmlns:a16="http://schemas.microsoft.com/office/drawing/2014/main" id="{27031E76-53B9-D65F-4EA6-871440A2551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R">
              <a:extLst>
                <a:ext uri="{FF2B5EF4-FFF2-40B4-BE49-F238E27FC236}">
                  <a16:creationId xmlns:a16="http://schemas.microsoft.com/office/drawing/2014/main" id="{C7F48266-31F4-908B-30FA-7FF73E3030F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B">
              <a:extLst>
                <a:ext uri="{FF2B5EF4-FFF2-40B4-BE49-F238E27FC236}">
                  <a16:creationId xmlns:a16="http://schemas.microsoft.com/office/drawing/2014/main" id="{F5A6229D-53F1-DBD7-B8F7-AD253FEB93C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E">
              <a:extLst>
                <a:ext uri="{FF2B5EF4-FFF2-40B4-BE49-F238E27FC236}">
                  <a16:creationId xmlns:a16="http://schemas.microsoft.com/office/drawing/2014/main" id="{169DE6F3-F4A6-233E-DCE8-934C795F5FC0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H">
              <a:extLst>
                <a:ext uri="{FF2B5EF4-FFF2-40B4-BE49-F238E27FC236}">
                  <a16:creationId xmlns:a16="http://schemas.microsoft.com/office/drawing/2014/main" id="{C8BA06F0-A55F-6E0A-1B48-52EB326ED14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T">
              <a:extLst>
                <a:ext uri="{FF2B5EF4-FFF2-40B4-BE49-F238E27FC236}">
                  <a16:creationId xmlns:a16="http://schemas.microsoft.com/office/drawing/2014/main" id="{13C9F8FD-5ADE-37AE-C4A4-86A48822B1B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ridge Graphic">
              <a:extLst>
                <a:ext uri="{FF2B5EF4-FFF2-40B4-BE49-F238E27FC236}">
                  <a16:creationId xmlns:a16="http://schemas.microsoft.com/office/drawing/2014/main" id="{0EA6847F-D1F4-7446-1686-02EC20C3F5D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4005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Subheader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DF4BAFC4-64BF-9AF8-C972-0FD79AB4F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04" y="-14112"/>
            <a:ext cx="12245008" cy="6886224"/>
          </a:xfrm>
          <a:prstGeom prst="rect">
            <a:avLst/>
          </a:prstGeom>
        </p:spPr>
      </p:pic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1560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5B3D407-6779-6AEA-6499-78DE1275BF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Copy here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ubheader Placeholder">
            <a:extLst>
              <a:ext uri="{FF2B5EF4-FFF2-40B4-BE49-F238E27FC236}">
                <a16:creationId xmlns:a16="http://schemas.microsoft.com/office/drawing/2014/main" id="{DA69D2BA-F560-8EDD-27D6-C62B24D052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grpSp>
        <p:nvGrpSpPr>
          <p:cNvPr id="19" name="The Bridge - Left Rail Graphics">
            <a:extLst>
              <a:ext uri="{FF2B5EF4-FFF2-40B4-BE49-F238E27FC236}">
                <a16:creationId xmlns:a16="http://schemas.microsoft.com/office/drawing/2014/main" id="{222147BA-AA0D-FCA8-433A-EBF4934C62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20" name="E">
              <a:extLst>
                <a:ext uri="{FF2B5EF4-FFF2-40B4-BE49-F238E27FC236}">
                  <a16:creationId xmlns:a16="http://schemas.microsoft.com/office/drawing/2014/main" id="{FEBFB80B-426B-9B89-3CA0-F8FF2746CA4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">
              <a:extLst>
                <a:ext uri="{FF2B5EF4-FFF2-40B4-BE49-F238E27FC236}">
                  <a16:creationId xmlns:a16="http://schemas.microsoft.com/office/drawing/2014/main" id="{A5B29959-303B-EA18-D850-48D306C92AE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">
              <a:extLst>
                <a:ext uri="{FF2B5EF4-FFF2-40B4-BE49-F238E27FC236}">
                  <a16:creationId xmlns:a16="http://schemas.microsoft.com/office/drawing/2014/main" id="{97F1E9C5-102E-F311-0B4F-9AED73CA9880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3CA4C7C1-5025-0ED1-30F9-518CAA14993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R">
              <a:extLst>
                <a:ext uri="{FF2B5EF4-FFF2-40B4-BE49-F238E27FC236}">
                  <a16:creationId xmlns:a16="http://schemas.microsoft.com/office/drawing/2014/main" id="{16755282-43A5-9936-025F-541CA55936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B">
              <a:extLst>
                <a:ext uri="{FF2B5EF4-FFF2-40B4-BE49-F238E27FC236}">
                  <a16:creationId xmlns:a16="http://schemas.microsoft.com/office/drawing/2014/main" id="{0C88EFB7-E071-8C6D-52F6-D063D3BEE30A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E">
              <a:extLst>
                <a:ext uri="{FF2B5EF4-FFF2-40B4-BE49-F238E27FC236}">
                  <a16:creationId xmlns:a16="http://schemas.microsoft.com/office/drawing/2014/main" id="{A09B9942-AA74-ECAB-64C7-CD1A9C74769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H">
              <a:extLst>
                <a:ext uri="{FF2B5EF4-FFF2-40B4-BE49-F238E27FC236}">
                  <a16:creationId xmlns:a16="http://schemas.microsoft.com/office/drawing/2014/main" id="{D4340F26-09BB-2FF5-C216-4536CE1B742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T">
              <a:extLst>
                <a:ext uri="{FF2B5EF4-FFF2-40B4-BE49-F238E27FC236}">
                  <a16:creationId xmlns:a16="http://schemas.microsoft.com/office/drawing/2014/main" id="{F9E52C00-7535-0649-2AFB-E4EB4C1C4B5B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Bridge Graphic">
              <a:extLst>
                <a:ext uri="{FF2B5EF4-FFF2-40B4-BE49-F238E27FC236}">
                  <a16:creationId xmlns:a16="http://schemas.microsoft.com/office/drawing/2014/main" id="{086603FD-526A-BF71-166D-73B56650564B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F4561086-F201-2328-4748-48D2CA7CA4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2">
              <a:lumMod val="25000"/>
              <a:lumOff val="75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2">
                    <a:lumMod val="25000"/>
                    <a:lumOff val="7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735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B690843-148F-C7B7-87A1-7BB10AA1D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76D9243B-DCAC-65D5-9A46-845C077CF2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2">
              <a:lumMod val="25000"/>
              <a:lumOff val="75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2">
                    <a:lumMod val="25000"/>
                    <a:lumOff val="7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9D13476D-540E-CF54-5E65-9029323D9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0013F3B-3930-2A50-91C6-83AFACD647D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2069A7DF-C91A-B384-71AA-105A84A5A36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BD1C0C8-CFE4-063C-E7C6-F5B02542368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E0791CD1-4EF4-4094-F0A1-B1BFF9B325C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2F6A6A77-D715-5706-860B-C843668A8EC1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8066903A-669E-4E94-F72D-49BFE90612E0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E37B0765-ABD3-7D3C-612E-2B266DE8E45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0D8E8ACD-0B8F-9F62-1CB1-87C22FF299DF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DAF14422-53DE-8BFF-49B9-482D4231FC6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05EAAB37-5B42-23F0-AB5B-3FC0CB982004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386108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6199DF5-982A-3935-C8E2-36F558E59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A41E33E-FADD-4312-3D32-2893A5C628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2">
              <a:lumMod val="25000"/>
              <a:lumOff val="75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2">
                    <a:lumMod val="25000"/>
                    <a:lumOff val="7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7067D63A-D2FB-0A6A-27ED-D9D00F48B2B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A79EC24E-F226-3C70-FD1D-E130722E2CC2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373BCAC-437E-7E81-2A43-10BA6329835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32C86D89-89FD-705E-4646-05A2941B02BD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A7EFD69F-84A7-2062-DA1B-6628939090F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13AA721B-2A0A-ABD8-7845-1E2622FF666A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260075BE-5B7D-1854-48FF-3D4E24D6D7F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89596F5B-B53B-3949-D2B6-C949EDF3FAC7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931079C6-42C1-ED2C-B943-D08AEA1F112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8DD4E2D6-0B8E-EDFD-15E6-3B5A0C1D3D2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E582F90B-6BCC-D2CC-7509-38EE3D7C15EC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210948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Experiences">
    <p:bg>
      <p:bgPr>
        <a:blipFill dpi="0" rotWithShape="1">
          <a:blip r:embed="rId2">
            <a:lum/>
          </a:blip>
          <a:srcRect/>
          <a:stretch>
            <a:fillRect t="-9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4" name="The Bridge - Left Rail Graphics">
            <a:extLst>
              <a:ext uri="{FF2B5EF4-FFF2-40B4-BE49-F238E27FC236}">
                <a16:creationId xmlns:a16="http://schemas.microsoft.com/office/drawing/2014/main" id="{B5640CE4-0A13-CDCA-41A9-EB1A05DA37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45" name="E">
              <a:extLst>
                <a:ext uri="{FF2B5EF4-FFF2-40B4-BE49-F238E27FC236}">
                  <a16:creationId xmlns:a16="http://schemas.microsoft.com/office/drawing/2014/main" id="{DE2C7124-C62F-7A29-2850-B8E281D6132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">
              <a:extLst>
                <a:ext uri="{FF2B5EF4-FFF2-40B4-BE49-F238E27FC236}">
                  <a16:creationId xmlns:a16="http://schemas.microsoft.com/office/drawing/2014/main" id="{78EA4F7A-D15C-2E32-45BD-455DF79283B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D">
              <a:extLst>
                <a:ext uri="{FF2B5EF4-FFF2-40B4-BE49-F238E27FC236}">
                  <a16:creationId xmlns:a16="http://schemas.microsoft.com/office/drawing/2014/main" id="{133F7D9A-A430-37DF-EC6E-B866955CA7F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I">
              <a:extLst>
                <a:ext uri="{FF2B5EF4-FFF2-40B4-BE49-F238E27FC236}">
                  <a16:creationId xmlns:a16="http://schemas.microsoft.com/office/drawing/2014/main" id="{27031E76-53B9-D65F-4EA6-871440A2551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R">
              <a:extLst>
                <a:ext uri="{FF2B5EF4-FFF2-40B4-BE49-F238E27FC236}">
                  <a16:creationId xmlns:a16="http://schemas.microsoft.com/office/drawing/2014/main" id="{C7F48266-31F4-908B-30FA-7FF73E3030F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B">
              <a:extLst>
                <a:ext uri="{FF2B5EF4-FFF2-40B4-BE49-F238E27FC236}">
                  <a16:creationId xmlns:a16="http://schemas.microsoft.com/office/drawing/2014/main" id="{F5A6229D-53F1-DBD7-B8F7-AD253FEB93C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E">
              <a:extLst>
                <a:ext uri="{FF2B5EF4-FFF2-40B4-BE49-F238E27FC236}">
                  <a16:creationId xmlns:a16="http://schemas.microsoft.com/office/drawing/2014/main" id="{169DE6F3-F4A6-233E-DCE8-934C795F5FC0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H">
              <a:extLst>
                <a:ext uri="{FF2B5EF4-FFF2-40B4-BE49-F238E27FC236}">
                  <a16:creationId xmlns:a16="http://schemas.microsoft.com/office/drawing/2014/main" id="{C8BA06F0-A55F-6E0A-1B48-52EB326ED14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T">
              <a:extLst>
                <a:ext uri="{FF2B5EF4-FFF2-40B4-BE49-F238E27FC236}">
                  <a16:creationId xmlns:a16="http://schemas.microsoft.com/office/drawing/2014/main" id="{13C9F8FD-5ADE-37AE-C4A4-86A48822B1B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ridge Graphic">
              <a:extLst>
                <a:ext uri="{FF2B5EF4-FFF2-40B4-BE49-F238E27FC236}">
                  <a16:creationId xmlns:a16="http://schemas.microsoft.com/office/drawing/2014/main" id="{0EA6847F-D1F4-7446-1686-02EC20C3F5D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36292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 with Subheader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056690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Exper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FF8B9-1930-7988-7599-DD229E5A2C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Copy here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ubheader Placeholder">
            <a:extLst>
              <a:ext uri="{FF2B5EF4-FFF2-40B4-BE49-F238E27FC236}">
                <a16:creationId xmlns:a16="http://schemas.microsoft.com/office/drawing/2014/main" id="{DA69D2BA-F560-8EDD-27D6-C62B24D052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grpSp>
        <p:nvGrpSpPr>
          <p:cNvPr id="19" name="The Bridge - Left Rail Graphics">
            <a:extLst>
              <a:ext uri="{FF2B5EF4-FFF2-40B4-BE49-F238E27FC236}">
                <a16:creationId xmlns:a16="http://schemas.microsoft.com/office/drawing/2014/main" id="{222147BA-AA0D-FCA8-433A-EBF4934C62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20" name="E">
              <a:extLst>
                <a:ext uri="{FF2B5EF4-FFF2-40B4-BE49-F238E27FC236}">
                  <a16:creationId xmlns:a16="http://schemas.microsoft.com/office/drawing/2014/main" id="{FEBFB80B-426B-9B89-3CA0-F8FF2746CA4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">
              <a:extLst>
                <a:ext uri="{FF2B5EF4-FFF2-40B4-BE49-F238E27FC236}">
                  <a16:creationId xmlns:a16="http://schemas.microsoft.com/office/drawing/2014/main" id="{A5B29959-303B-EA18-D850-48D306C92AE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">
              <a:extLst>
                <a:ext uri="{FF2B5EF4-FFF2-40B4-BE49-F238E27FC236}">
                  <a16:creationId xmlns:a16="http://schemas.microsoft.com/office/drawing/2014/main" id="{97F1E9C5-102E-F311-0B4F-9AED73CA9880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3CA4C7C1-5025-0ED1-30F9-518CAA14993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R">
              <a:extLst>
                <a:ext uri="{FF2B5EF4-FFF2-40B4-BE49-F238E27FC236}">
                  <a16:creationId xmlns:a16="http://schemas.microsoft.com/office/drawing/2014/main" id="{16755282-43A5-9936-025F-541CA55936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B">
              <a:extLst>
                <a:ext uri="{FF2B5EF4-FFF2-40B4-BE49-F238E27FC236}">
                  <a16:creationId xmlns:a16="http://schemas.microsoft.com/office/drawing/2014/main" id="{0C88EFB7-E071-8C6D-52F6-D063D3BEE30A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E">
              <a:extLst>
                <a:ext uri="{FF2B5EF4-FFF2-40B4-BE49-F238E27FC236}">
                  <a16:creationId xmlns:a16="http://schemas.microsoft.com/office/drawing/2014/main" id="{A09B9942-AA74-ECAB-64C7-CD1A9C74769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H">
              <a:extLst>
                <a:ext uri="{FF2B5EF4-FFF2-40B4-BE49-F238E27FC236}">
                  <a16:creationId xmlns:a16="http://schemas.microsoft.com/office/drawing/2014/main" id="{D4340F26-09BB-2FF5-C216-4536CE1B742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T">
              <a:extLst>
                <a:ext uri="{FF2B5EF4-FFF2-40B4-BE49-F238E27FC236}">
                  <a16:creationId xmlns:a16="http://schemas.microsoft.com/office/drawing/2014/main" id="{F9E52C00-7535-0649-2AFB-E4EB4C1C4B5B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Bridge Graphic">
              <a:extLst>
                <a:ext uri="{FF2B5EF4-FFF2-40B4-BE49-F238E27FC236}">
                  <a16:creationId xmlns:a16="http://schemas.microsoft.com/office/drawing/2014/main" id="{086603FD-526A-BF71-166D-73B56650564B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30F50D-4E94-0199-4043-9BA2739025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4">
              <a:lumMod val="20000"/>
              <a:lumOff val="80000"/>
              <a:alpha val="30062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>
                    <a:alpha val="25028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9644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- Exper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07863DC-25FA-796C-86D4-943237BB4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9D13476D-540E-CF54-5E65-9029323D9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0013F3B-3930-2A50-91C6-83AFACD647D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2069A7DF-C91A-B384-71AA-105A84A5A36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BD1C0C8-CFE4-063C-E7C6-F5B02542368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E0791CD1-4EF4-4094-F0A1-B1BFF9B325C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2F6A6A77-D715-5706-860B-C843668A8EC1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8066903A-669E-4E94-F72D-49BFE90612E0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E37B0765-ABD3-7D3C-612E-2B266DE8E45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0D8E8ACD-0B8F-9F62-1CB1-87C22FF299DF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DAF14422-53DE-8BFF-49B9-482D4231FC6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05EAAB37-5B42-23F0-AB5B-3FC0CB982004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8A7866-0284-D4AB-9C68-B557E3DE31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4">
              <a:lumMod val="20000"/>
              <a:lumOff val="80000"/>
              <a:alpha val="30062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>
                    <a:alpha val="25028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0935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Exper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C8C6241-813B-5C81-8BB8-A1A8DA3CAD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785752-77A7-6EED-401F-8B7142AC39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4">
              <a:lumMod val="20000"/>
              <a:lumOff val="80000"/>
              <a:alpha val="30062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>
                    <a:alpha val="25028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7067D63A-D2FB-0A6A-27ED-D9D00F48B2B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A79EC24E-F226-3C70-FD1D-E130722E2CC2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373BCAC-437E-7E81-2A43-10BA6329835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32C86D89-89FD-705E-4646-05A2941B02BD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A7EFD69F-84A7-2062-DA1B-6628939090F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13AA721B-2A0A-ABD8-7845-1E2622FF666A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260075BE-5B7D-1854-48FF-3D4E24D6D7F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89596F5B-B53B-3949-D2B6-C949EDF3FAC7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931079C6-42C1-ED2C-B943-D08AEA1F112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8DD4E2D6-0B8E-EDFD-15E6-3B5A0C1D3D2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E582F90B-6BCC-D2CC-7509-38EE3D7C15EC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03680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icture + Subheader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CF16D9-9BF4-6FE6-D5E2-8C38323C36C0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attFill prst="wdUpDiag">
            <a:fgClr>
              <a:schemeClr val="accent1"/>
            </a:fgClr>
            <a:bgClr>
              <a:schemeClr val="accent1">
                <a:lumMod val="60000"/>
                <a:lumOff val="40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FF28376-162A-9A45-9D50-537DD6D2DDD3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B9D1-792A-58D1-95B8-A28AD650AACC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2D25F7-8E81-E1A6-51CE-7B22B9135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854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D47AA84-046C-7A13-CE3A-2E686D36E85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854" y="2628072"/>
            <a:ext cx="4201528" cy="3221038"/>
          </a:xfr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Content here</a:t>
            </a:r>
          </a:p>
        </p:txBody>
      </p:sp>
      <p:sp>
        <p:nvSpPr>
          <p:cNvPr id="12" name="Subheader Placeholder">
            <a:extLst>
              <a:ext uri="{FF2B5EF4-FFF2-40B4-BE49-F238E27FC236}">
                <a16:creationId xmlns:a16="http://schemas.microsoft.com/office/drawing/2014/main" id="{C643DB98-A33C-0C57-87A6-A3A7BD74189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22660152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trategy &amp; Advisory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4" name="The Bridge - Left Rail Graphics">
            <a:extLst>
              <a:ext uri="{FF2B5EF4-FFF2-40B4-BE49-F238E27FC236}">
                <a16:creationId xmlns:a16="http://schemas.microsoft.com/office/drawing/2014/main" id="{B5640CE4-0A13-CDCA-41A9-EB1A05DA37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45" name="E">
              <a:extLst>
                <a:ext uri="{FF2B5EF4-FFF2-40B4-BE49-F238E27FC236}">
                  <a16:creationId xmlns:a16="http://schemas.microsoft.com/office/drawing/2014/main" id="{DE2C7124-C62F-7A29-2850-B8E281D6132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">
              <a:extLst>
                <a:ext uri="{FF2B5EF4-FFF2-40B4-BE49-F238E27FC236}">
                  <a16:creationId xmlns:a16="http://schemas.microsoft.com/office/drawing/2014/main" id="{78EA4F7A-D15C-2E32-45BD-455DF79283B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D">
              <a:extLst>
                <a:ext uri="{FF2B5EF4-FFF2-40B4-BE49-F238E27FC236}">
                  <a16:creationId xmlns:a16="http://schemas.microsoft.com/office/drawing/2014/main" id="{133F7D9A-A430-37DF-EC6E-B866955CA7F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I">
              <a:extLst>
                <a:ext uri="{FF2B5EF4-FFF2-40B4-BE49-F238E27FC236}">
                  <a16:creationId xmlns:a16="http://schemas.microsoft.com/office/drawing/2014/main" id="{27031E76-53B9-D65F-4EA6-871440A2551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R">
              <a:extLst>
                <a:ext uri="{FF2B5EF4-FFF2-40B4-BE49-F238E27FC236}">
                  <a16:creationId xmlns:a16="http://schemas.microsoft.com/office/drawing/2014/main" id="{C7F48266-31F4-908B-30FA-7FF73E3030F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B">
              <a:extLst>
                <a:ext uri="{FF2B5EF4-FFF2-40B4-BE49-F238E27FC236}">
                  <a16:creationId xmlns:a16="http://schemas.microsoft.com/office/drawing/2014/main" id="{F5A6229D-53F1-DBD7-B8F7-AD253FEB93C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E">
              <a:extLst>
                <a:ext uri="{FF2B5EF4-FFF2-40B4-BE49-F238E27FC236}">
                  <a16:creationId xmlns:a16="http://schemas.microsoft.com/office/drawing/2014/main" id="{169DE6F3-F4A6-233E-DCE8-934C795F5FC0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H">
              <a:extLst>
                <a:ext uri="{FF2B5EF4-FFF2-40B4-BE49-F238E27FC236}">
                  <a16:creationId xmlns:a16="http://schemas.microsoft.com/office/drawing/2014/main" id="{C8BA06F0-A55F-6E0A-1B48-52EB326ED14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T">
              <a:extLst>
                <a:ext uri="{FF2B5EF4-FFF2-40B4-BE49-F238E27FC236}">
                  <a16:creationId xmlns:a16="http://schemas.microsoft.com/office/drawing/2014/main" id="{13C9F8FD-5ADE-37AE-C4A4-86A48822B1B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ridge Graphic">
              <a:extLst>
                <a:ext uri="{FF2B5EF4-FFF2-40B4-BE49-F238E27FC236}">
                  <a16:creationId xmlns:a16="http://schemas.microsoft.com/office/drawing/2014/main" id="{0EA6847F-D1F4-7446-1686-02EC20C3F5D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28472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Subheader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18668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D154060-1354-2F46-EEFF-60596EA569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B817E43-91E2-6375-9E9D-2B7A7DE420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5">
              <a:lumMod val="20000"/>
              <a:lumOff val="80000"/>
              <a:alpha val="20495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5">
                    <a:alpha val="40286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Copy here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ubheader Placeholder">
            <a:extLst>
              <a:ext uri="{FF2B5EF4-FFF2-40B4-BE49-F238E27FC236}">
                <a16:creationId xmlns:a16="http://schemas.microsoft.com/office/drawing/2014/main" id="{DA69D2BA-F560-8EDD-27D6-C62B24D052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grpSp>
        <p:nvGrpSpPr>
          <p:cNvPr id="19" name="The Bridge - Left Rail Graphics">
            <a:extLst>
              <a:ext uri="{FF2B5EF4-FFF2-40B4-BE49-F238E27FC236}">
                <a16:creationId xmlns:a16="http://schemas.microsoft.com/office/drawing/2014/main" id="{222147BA-AA0D-FCA8-433A-EBF4934C62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20" name="E">
              <a:extLst>
                <a:ext uri="{FF2B5EF4-FFF2-40B4-BE49-F238E27FC236}">
                  <a16:creationId xmlns:a16="http://schemas.microsoft.com/office/drawing/2014/main" id="{FEBFB80B-426B-9B89-3CA0-F8FF2746CA4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">
              <a:extLst>
                <a:ext uri="{FF2B5EF4-FFF2-40B4-BE49-F238E27FC236}">
                  <a16:creationId xmlns:a16="http://schemas.microsoft.com/office/drawing/2014/main" id="{A5B29959-303B-EA18-D850-48D306C92AE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">
              <a:extLst>
                <a:ext uri="{FF2B5EF4-FFF2-40B4-BE49-F238E27FC236}">
                  <a16:creationId xmlns:a16="http://schemas.microsoft.com/office/drawing/2014/main" id="{97F1E9C5-102E-F311-0B4F-9AED73CA9880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3CA4C7C1-5025-0ED1-30F9-518CAA14993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R">
              <a:extLst>
                <a:ext uri="{FF2B5EF4-FFF2-40B4-BE49-F238E27FC236}">
                  <a16:creationId xmlns:a16="http://schemas.microsoft.com/office/drawing/2014/main" id="{16755282-43A5-9936-025F-541CA55936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B">
              <a:extLst>
                <a:ext uri="{FF2B5EF4-FFF2-40B4-BE49-F238E27FC236}">
                  <a16:creationId xmlns:a16="http://schemas.microsoft.com/office/drawing/2014/main" id="{0C88EFB7-E071-8C6D-52F6-D063D3BEE30A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E">
              <a:extLst>
                <a:ext uri="{FF2B5EF4-FFF2-40B4-BE49-F238E27FC236}">
                  <a16:creationId xmlns:a16="http://schemas.microsoft.com/office/drawing/2014/main" id="{A09B9942-AA74-ECAB-64C7-CD1A9C74769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H">
              <a:extLst>
                <a:ext uri="{FF2B5EF4-FFF2-40B4-BE49-F238E27FC236}">
                  <a16:creationId xmlns:a16="http://schemas.microsoft.com/office/drawing/2014/main" id="{D4340F26-09BB-2FF5-C216-4536CE1B742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T">
              <a:extLst>
                <a:ext uri="{FF2B5EF4-FFF2-40B4-BE49-F238E27FC236}">
                  <a16:creationId xmlns:a16="http://schemas.microsoft.com/office/drawing/2014/main" id="{F9E52C00-7535-0649-2AFB-E4EB4C1C4B5B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Bridge Graphic">
              <a:extLst>
                <a:ext uri="{FF2B5EF4-FFF2-40B4-BE49-F238E27FC236}">
                  <a16:creationId xmlns:a16="http://schemas.microsoft.com/office/drawing/2014/main" id="{086603FD-526A-BF71-166D-73B56650564B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01432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1DAFCA4-DCB8-5FF6-E828-9E20545C0D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BCC30B34-3167-FA36-9280-1AEBC9C7CB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5">
              <a:lumMod val="20000"/>
              <a:lumOff val="80000"/>
              <a:alpha val="20495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5">
                    <a:alpha val="40286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The Bridge - Left Rail Graphics">
            <a:extLst>
              <a:ext uri="{FF2B5EF4-FFF2-40B4-BE49-F238E27FC236}">
                <a16:creationId xmlns:a16="http://schemas.microsoft.com/office/drawing/2014/main" id="{B2C3AD35-1A6F-549C-6F29-245A5BFA5A3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14" name="E">
              <a:extLst>
                <a:ext uri="{FF2B5EF4-FFF2-40B4-BE49-F238E27FC236}">
                  <a16:creationId xmlns:a16="http://schemas.microsoft.com/office/drawing/2014/main" id="{4D88FCCE-125B-10C2-8021-329DD0A0CF86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">
              <a:extLst>
                <a:ext uri="{FF2B5EF4-FFF2-40B4-BE49-F238E27FC236}">
                  <a16:creationId xmlns:a16="http://schemas.microsoft.com/office/drawing/2014/main" id="{4BE06258-1CA8-A599-DB9F-0FA95E9BD44D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D">
              <a:extLst>
                <a:ext uri="{FF2B5EF4-FFF2-40B4-BE49-F238E27FC236}">
                  <a16:creationId xmlns:a16="http://schemas.microsoft.com/office/drawing/2014/main" id="{CBF049ED-BFDD-3E68-78D9-B83DAEAF5389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I">
              <a:extLst>
                <a:ext uri="{FF2B5EF4-FFF2-40B4-BE49-F238E27FC236}">
                  <a16:creationId xmlns:a16="http://schemas.microsoft.com/office/drawing/2014/main" id="{DB6A6C84-4F05-CEF7-644A-5F7DCA6D248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R">
              <a:extLst>
                <a:ext uri="{FF2B5EF4-FFF2-40B4-BE49-F238E27FC236}">
                  <a16:creationId xmlns:a16="http://schemas.microsoft.com/office/drawing/2014/main" id="{C16F8708-41E2-14C0-4BFB-369167E7342C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B">
              <a:extLst>
                <a:ext uri="{FF2B5EF4-FFF2-40B4-BE49-F238E27FC236}">
                  <a16:creationId xmlns:a16="http://schemas.microsoft.com/office/drawing/2014/main" id="{1B859D28-72EE-16BF-5CA0-481A264D666D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E">
              <a:extLst>
                <a:ext uri="{FF2B5EF4-FFF2-40B4-BE49-F238E27FC236}">
                  <a16:creationId xmlns:a16="http://schemas.microsoft.com/office/drawing/2014/main" id="{FE5E0CB7-706A-F026-1112-FAC5C22E2F74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H">
              <a:extLst>
                <a:ext uri="{FF2B5EF4-FFF2-40B4-BE49-F238E27FC236}">
                  <a16:creationId xmlns:a16="http://schemas.microsoft.com/office/drawing/2014/main" id="{523B86F4-CFEF-6CD2-C3A8-2B689EAC1516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T">
              <a:extLst>
                <a:ext uri="{FF2B5EF4-FFF2-40B4-BE49-F238E27FC236}">
                  <a16:creationId xmlns:a16="http://schemas.microsoft.com/office/drawing/2014/main" id="{D33C9253-AEDF-8A9C-DACA-184B33A9BAE1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Bridge Graphic">
              <a:extLst>
                <a:ext uri="{FF2B5EF4-FFF2-40B4-BE49-F238E27FC236}">
                  <a16:creationId xmlns:a16="http://schemas.microsoft.com/office/drawing/2014/main" id="{328D78CE-7691-6B26-F1C2-987561221861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94112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03F186E-9CB6-BBEA-A4D0-B2AC4C421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CD253D6-BD51-5E2A-5923-859EEECE0E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5">
              <a:lumMod val="20000"/>
              <a:lumOff val="80000"/>
              <a:alpha val="20495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5">
                    <a:alpha val="40286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The Bridge - Left Rail Graphics">
            <a:extLst>
              <a:ext uri="{FF2B5EF4-FFF2-40B4-BE49-F238E27FC236}">
                <a16:creationId xmlns:a16="http://schemas.microsoft.com/office/drawing/2014/main" id="{25274996-0822-9821-9EF7-DEDB6CFC06C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15" name="E">
              <a:extLst>
                <a:ext uri="{FF2B5EF4-FFF2-40B4-BE49-F238E27FC236}">
                  <a16:creationId xmlns:a16="http://schemas.microsoft.com/office/drawing/2014/main" id="{5A254D46-1893-058A-ECC0-7C941A05B62E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">
              <a:extLst>
                <a:ext uri="{FF2B5EF4-FFF2-40B4-BE49-F238E27FC236}">
                  <a16:creationId xmlns:a16="http://schemas.microsoft.com/office/drawing/2014/main" id="{A4A94065-8917-0370-FDAB-63D9DE424FD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D">
              <a:extLst>
                <a:ext uri="{FF2B5EF4-FFF2-40B4-BE49-F238E27FC236}">
                  <a16:creationId xmlns:a16="http://schemas.microsoft.com/office/drawing/2014/main" id="{ACF608A9-2581-48FD-E49D-512B76F82FD8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I">
              <a:extLst>
                <a:ext uri="{FF2B5EF4-FFF2-40B4-BE49-F238E27FC236}">
                  <a16:creationId xmlns:a16="http://schemas.microsoft.com/office/drawing/2014/main" id="{52569C32-BBB9-4B91-FC2E-FF7158DCB8CE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R">
              <a:extLst>
                <a:ext uri="{FF2B5EF4-FFF2-40B4-BE49-F238E27FC236}">
                  <a16:creationId xmlns:a16="http://schemas.microsoft.com/office/drawing/2014/main" id="{EE325159-BF9C-17D0-7F1D-7661ED15A064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B">
              <a:extLst>
                <a:ext uri="{FF2B5EF4-FFF2-40B4-BE49-F238E27FC236}">
                  <a16:creationId xmlns:a16="http://schemas.microsoft.com/office/drawing/2014/main" id="{07BD7641-958D-1472-E3EA-889BF256F86E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E">
              <a:extLst>
                <a:ext uri="{FF2B5EF4-FFF2-40B4-BE49-F238E27FC236}">
                  <a16:creationId xmlns:a16="http://schemas.microsoft.com/office/drawing/2014/main" id="{9507F0D6-36A7-6FC1-B925-571735C09A04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H">
              <a:extLst>
                <a:ext uri="{FF2B5EF4-FFF2-40B4-BE49-F238E27FC236}">
                  <a16:creationId xmlns:a16="http://schemas.microsoft.com/office/drawing/2014/main" id="{9D669A2A-0BBB-1CB7-D1BC-C9BDD971B194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T">
              <a:extLst>
                <a:ext uri="{FF2B5EF4-FFF2-40B4-BE49-F238E27FC236}">
                  <a16:creationId xmlns:a16="http://schemas.microsoft.com/office/drawing/2014/main" id="{DB1A2946-9724-7A72-B4F5-8DBDDE41F34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Bridge Graphic">
              <a:extLst>
                <a:ext uri="{FF2B5EF4-FFF2-40B4-BE49-F238E27FC236}">
                  <a16:creationId xmlns:a16="http://schemas.microsoft.com/office/drawing/2014/main" id="{E173DE4B-86C7-0E35-0414-A564FC221DF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259530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he Bridge (Red) - Drop BG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A638BCA-40AE-EC00-1F05-1ED31B7316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308864 w 12188952"/>
              <a:gd name="connsiteY0" fmla="*/ 3784601 h 6858000"/>
              <a:gd name="connsiteX1" fmla="*/ 306008 w 12188952"/>
              <a:gd name="connsiteY1" fmla="*/ 3785681 h 6858000"/>
              <a:gd name="connsiteX2" fmla="*/ 304929 w 12188952"/>
              <a:gd name="connsiteY2" fmla="*/ 3788538 h 6858000"/>
              <a:gd name="connsiteX3" fmla="*/ 304929 w 12188952"/>
              <a:gd name="connsiteY3" fmla="*/ 3899790 h 6858000"/>
              <a:gd name="connsiteX4" fmla="*/ 306008 w 12188952"/>
              <a:gd name="connsiteY4" fmla="*/ 3902648 h 6858000"/>
              <a:gd name="connsiteX5" fmla="*/ 308861 w 12188952"/>
              <a:gd name="connsiteY5" fmla="*/ 3903726 h 6858000"/>
              <a:gd name="connsiteX6" fmla="*/ 308800 w 12188952"/>
              <a:gd name="connsiteY6" fmla="*/ 3903727 h 6858000"/>
              <a:gd name="connsiteX7" fmla="*/ 308864 w 12188952"/>
              <a:gd name="connsiteY7" fmla="*/ 3903727 h 6858000"/>
              <a:gd name="connsiteX8" fmla="*/ 308861 w 12188952"/>
              <a:gd name="connsiteY8" fmla="*/ 3903726 h 6858000"/>
              <a:gd name="connsiteX9" fmla="*/ 329171 w 12188952"/>
              <a:gd name="connsiteY9" fmla="*/ 3903346 h 6858000"/>
              <a:gd name="connsiteX10" fmla="*/ 332027 w 12188952"/>
              <a:gd name="connsiteY10" fmla="*/ 3902267 h 6858000"/>
              <a:gd name="connsiteX11" fmla="*/ 333106 w 12188952"/>
              <a:gd name="connsiteY11" fmla="*/ 3899409 h 6858000"/>
              <a:gd name="connsiteX12" fmla="*/ 333106 w 12188952"/>
              <a:gd name="connsiteY12" fmla="*/ 3818193 h 6858000"/>
              <a:gd name="connsiteX13" fmla="*/ 334184 w 12188952"/>
              <a:gd name="connsiteY13" fmla="*/ 3815335 h 6858000"/>
              <a:gd name="connsiteX14" fmla="*/ 337040 w 12188952"/>
              <a:gd name="connsiteY14" fmla="*/ 3814256 h 6858000"/>
              <a:gd name="connsiteX15" fmla="*/ 351001 w 12188952"/>
              <a:gd name="connsiteY15" fmla="*/ 3814256 h 6858000"/>
              <a:gd name="connsiteX16" fmla="*/ 353857 w 12188952"/>
              <a:gd name="connsiteY16" fmla="*/ 3815335 h 6858000"/>
              <a:gd name="connsiteX17" fmla="*/ 354936 w 12188952"/>
              <a:gd name="connsiteY17" fmla="*/ 3818193 h 6858000"/>
              <a:gd name="connsiteX18" fmla="*/ 354936 w 12188952"/>
              <a:gd name="connsiteY18" fmla="*/ 3870453 h 6858000"/>
              <a:gd name="connsiteX19" fmla="*/ 356015 w 12188952"/>
              <a:gd name="connsiteY19" fmla="*/ 3873311 h 6858000"/>
              <a:gd name="connsiteX20" fmla="*/ 358871 w 12188952"/>
              <a:gd name="connsiteY20" fmla="*/ 3874390 h 6858000"/>
              <a:gd name="connsiteX21" fmla="*/ 376766 w 12188952"/>
              <a:gd name="connsiteY21" fmla="*/ 3874390 h 6858000"/>
              <a:gd name="connsiteX22" fmla="*/ 379622 w 12188952"/>
              <a:gd name="connsiteY22" fmla="*/ 3873311 h 6858000"/>
              <a:gd name="connsiteX23" fmla="*/ 380701 w 12188952"/>
              <a:gd name="connsiteY23" fmla="*/ 3870453 h 6858000"/>
              <a:gd name="connsiteX24" fmla="*/ 380701 w 12188952"/>
              <a:gd name="connsiteY24" fmla="*/ 3818193 h 6858000"/>
              <a:gd name="connsiteX25" fmla="*/ 381780 w 12188952"/>
              <a:gd name="connsiteY25" fmla="*/ 3815335 h 6858000"/>
              <a:gd name="connsiteX26" fmla="*/ 384636 w 12188952"/>
              <a:gd name="connsiteY26" fmla="*/ 3814256 h 6858000"/>
              <a:gd name="connsiteX27" fmla="*/ 398597 w 12188952"/>
              <a:gd name="connsiteY27" fmla="*/ 3814256 h 6858000"/>
              <a:gd name="connsiteX28" fmla="*/ 401453 w 12188952"/>
              <a:gd name="connsiteY28" fmla="*/ 3815335 h 6858000"/>
              <a:gd name="connsiteX29" fmla="*/ 402532 w 12188952"/>
              <a:gd name="connsiteY29" fmla="*/ 3818193 h 6858000"/>
              <a:gd name="connsiteX30" fmla="*/ 402532 w 12188952"/>
              <a:gd name="connsiteY30" fmla="*/ 3899790 h 6858000"/>
              <a:gd name="connsiteX31" fmla="*/ 403610 w 12188952"/>
              <a:gd name="connsiteY31" fmla="*/ 3902648 h 6858000"/>
              <a:gd name="connsiteX32" fmla="*/ 406466 w 12188952"/>
              <a:gd name="connsiteY32" fmla="*/ 3903727 h 6858000"/>
              <a:gd name="connsiteX33" fmla="*/ 426139 w 12188952"/>
              <a:gd name="connsiteY33" fmla="*/ 3903727 h 6858000"/>
              <a:gd name="connsiteX34" fmla="*/ 428995 w 12188952"/>
              <a:gd name="connsiteY34" fmla="*/ 3902648 h 6858000"/>
              <a:gd name="connsiteX35" fmla="*/ 430074 w 12188952"/>
              <a:gd name="connsiteY35" fmla="*/ 3899790 h 6858000"/>
              <a:gd name="connsiteX36" fmla="*/ 430074 w 12188952"/>
              <a:gd name="connsiteY36" fmla="*/ 3788538 h 6858000"/>
              <a:gd name="connsiteX37" fmla="*/ 428995 w 12188952"/>
              <a:gd name="connsiteY37" fmla="*/ 3785681 h 6858000"/>
              <a:gd name="connsiteX38" fmla="*/ 426139 w 12188952"/>
              <a:gd name="connsiteY38" fmla="*/ 3784601 h 6858000"/>
              <a:gd name="connsiteX39" fmla="*/ 368072 w 12188952"/>
              <a:gd name="connsiteY39" fmla="*/ 3614611 h 6858000"/>
              <a:gd name="connsiteX40" fmla="*/ 323015 w 12188952"/>
              <a:gd name="connsiteY40" fmla="*/ 3634995 h 6858000"/>
              <a:gd name="connsiteX41" fmla="*/ 304802 w 12188952"/>
              <a:gd name="connsiteY41" fmla="*/ 3684017 h 6858000"/>
              <a:gd name="connsiteX42" fmla="*/ 313052 w 12188952"/>
              <a:gd name="connsiteY42" fmla="*/ 3718371 h 6858000"/>
              <a:gd name="connsiteX43" fmla="*/ 337357 w 12188952"/>
              <a:gd name="connsiteY43" fmla="*/ 3744850 h 6858000"/>
              <a:gd name="connsiteX44" fmla="*/ 339134 w 12188952"/>
              <a:gd name="connsiteY44" fmla="*/ 3745231 h 6858000"/>
              <a:gd name="connsiteX45" fmla="*/ 372007 w 12188952"/>
              <a:gd name="connsiteY45" fmla="*/ 3745231 h 6858000"/>
              <a:gd name="connsiteX46" fmla="*/ 374863 w 12188952"/>
              <a:gd name="connsiteY46" fmla="*/ 3744152 h 6858000"/>
              <a:gd name="connsiteX47" fmla="*/ 375941 w 12188952"/>
              <a:gd name="connsiteY47" fmla="*/ 3741294 h 6858000"/>
              <a:gd name="connsiteX48" fmla="*/ 375941 w 12188952"/>
              <a:gd name="connsiteY48" fmla="*/ 3684080 h 6858000"/>
              <a:gd name="connsiteX49" fmla="*/ 374863 w 12188952"/>
              <a:gd name="connsiteY49" fmla="*/ 3681223 h 6858000"/>
              <a:gd name="connsiteX50" fmla="*/ 372007 w 12188952"/>
              <a:gd name="connsiteY50" fmla="*/ 3680143 h 6858000"/>
              <a:gd name="connsiteX51" fmla="*/ 356269 w 12188952"/>
              <a:gd name="connsiteY51" fmla="*/ 3680143 h 6858000"/>
              <a:gd name="connsiteX52" fmla="*/ 353413 w 12188952"/>
              <a:gd name="connsiteY52" fmla="*/ 3681223 h 6858000"/>
              <a:gd name="connsiteX53" fmla="*/ 352334 w 12188952"/>
              <a:gd name="connsiteY53" fmla="*/ 3684080 h 6858000"/>
              <a:gd name="connsiteX54" fmla="*/ 352334 w 12188952"/>
              <a:gd name="connsiteY54" fmla="*/ 3712719 h 6858000"/>
              <a:gd name="connsiteX55" fmla="*/ 351953 w 12188952"/>
              <a:gd name="connsiteY55" fmla="*/ 3715577 h 6858000"/>
              <a:gd name="connsiteX56" fmla="*/ 350494 w 12188952"/>
              <a:gd name="connsiteY56" fmla="*/ 3716656 h 6858000"/>
              <a:gd name="connsiteX57" fmla="*/ 349796 w 12188952"/>
              <a:gd name="connsiteY57" fmla="*/ 3716656 h 6858000"/>
              <a:gd name="connsiteX58" fmla="*/ 347638 w 12188952"/>
              <a:gd name="connsiteY58" fmla="*/ 3715958 h 6858000"/>
              <a:gd name="connsiteX59" fmla="*/ 336913 w 12188952"/>
              <a:gd name="connsiteY59" fmla="*/ 3701670 h 6858000"/>
              <a:gd name="connsiteX60" fmla="*/ 332979 w 12188952"/>
              <a:gd name="connsiteY60" fmla="*/ 3684144 h 6858000"/>
              <a:gd name="connsiteX61" fmla="*/ 343323 w 12188952"/>
              <a:gd name="connsiteY61" fmla="*/ 3655505 h 6858000"/>
              <a:gd name="connsiteX62" fmla="*/ 368326 w 12188952"/>
              <a:gd name="connsiteY62" fmla="*/ 3643694 h 6858000"/>
              <a:gd name="connsiteX63" fmla="*/ 393012 w 12188952"/>
              <a:gd name="connsiteY63" fmla="*/ 3655505 h 6858000"/>
              <a:gd name="connsiteX64" fmla="*/ 403356 w 12188952"/>
              <a:gd name="connsiteY64" fmla="*/ 3683763 h 6858000"/>
              <a:gd name="connsiteX65" fmla="*/ 399803 w 12188952"/>
              <a:gd name="connsiteY65" fmla="*/ 3700908 h 6858000"/>
              <a:gd name="connsiteX66" fmla="*/ 389776 w 12188952"/>
              <a:gd name="connsiteY66" fmla="*/ 3714879 h 6858000"/>
              <a:gd name="connsiteX67" fmla="*/ 388316 w 12188952"/>
              <a:gd name="connsiteY67" fmla="*/ 3717736 h 6858000"/>
              <a:gd name="connsiteX68" fmla="*/ 389014 w 12188952"/>
              <a:gd name="connsiteY68" fmla="*/ 3720212 h 6858000"/>
              <a:gd name="connsiteX69" fmla="*/ 400818 w 12188952"/>
              <a:gd name="connsiteY69" fmla="*/ 3737738 h 6858000"/>
              <a:gd name="connsiteX70" fmla="*/ 404054 w 12188952"/>
              <a:gd name="connsiteY70" fmla="*/ 3739517 h 6858000"/>
              <a:gd name="connsiteX71" fmla="*/ 406529 w 12188952"/>
              <a:gd name="connsiteY71" fmla="*/ 3738437 h 6858000"/>
              <a:gd name="connsiteX72" fmla="*/ 423664 w 12188952"/>
              <a:gd name="connsiteY72" fmla="*/ 3716275 h 6858000"/>
              <a:gd name="connsiteX73" fmla="*/ 431152 w 12188952"/>
              <a:gd name="connsiteY73" fmla="*/ 3683382 h 6858000"/>
              <a:gd name="connsiteX74" fmla="*/ 431343 w 12188952"/>
              <a:gd name="connsiteY74" fmla="*/ 3683318 h 6858000"/>
              <a:gd name="connsiteX75" fmla="*/ 413129 w 12188952"/>
              <a:gd name="connsiteY75" fmla="*/ 3635376 h 6858000"/>
              <a:gd name="connsiteX76" fmla="*/ 368072 w 12188952"/>
              <a:gd name="connsiteY76" fmla="*/ 3614611 h 6858000"/>
              <a:gd name="connsiteX77" fmla="*/ 333550 w 12188952"/>
              <a:gd name="connsiteY77" fmla="*/ 3484499 h 6858000"/>
              <a:gd name="connsiteX78" fmla="*/ 398597 w 12188952"/>
              <a:gd name="connsiteY78" fmla="*/ 3484499 h 6858000"/>
              <a:gd name="connsiteX79" fmla="*/ 401453 w 12188952"/>
              <a:gd name="connsiteY79" fmla="*/ 3485579 h 6858000"/>
              <a:gd name="connsiteX80" fmla="*/ 402532 w 12188952"/>
              <a:gd name="connsiteY80" fmla="*/ 3488436 h 6858000"/>
              <a:gd name="connsiteX81" fmla="*/ 402532 w 12188952"/>
              <a:gd name="connsiteY81" fmla="*/ 3517773 h 6858000"/>
              <a:gd name="connsiteX82" fmla="*/ 392187 w 12188952"/>
              <a:gd name="connsiteY82" fmla="*/ 3541713 h 6858000"/>
              <a:gd name="connsiteX83" fmla="*/ 367882 w 12188952"/>
              <a:gd name="connsiteY83" fmla="*/ 3551746 h 6858000"/>
              <a:gd name="connsiteX84" fmla="*/ 343196 w 12188952"/>
              <a:gd name="connsiteY84" fmla="*/ 3541713 h 6858000"/>
              <a:gd name="connsiteX85" fmla="*/ 332852 w 12188952"/>
              <a:gd name="connsiteY85" fmla="*/ 3517773 h 6858000"/>
              <a:gd name="connsiteX86" fmla="*/ 332852 w 12188952"/>
              <a:gd name="connsiteY86" fmla="*/ 3488436 h 6858000"/>
              <a:gd name="connsiteX87" fmla="*/ 333550 w 12188952"/>
              <a:gd name="connsiteY87" fmla="*/ 3484499 h 6858000"/>
              <a:gd name="connsiteX88" fmla="*/ 308864 w 12188952"/>
              <a:gd name="connsiteY88" fmla="*/ 3454781 h 6858000"/>
              <a:gd name="connsiteX89" fmla="*/ 306008 w 12188952"/>
              <a:gd name="connsiteY89" fmla="*/ 3455861 h 6858000"/>
              <a:gd name="connsiteX90" fmla="*/ 304929 w 12188952"/>
              <a:gd name="connsiteY90" fmla="*/ 3458718 h 6858000"/>
              <a:gd name="connsiteX91" fmla="*/ 304929 w 12188952"/>
              <a:gd name="connsiteY91" fmla="*/ 3517773 h 6858000"/>
              <a:gd name="connsiteX92" fmla="*/ 323142 w 12188952"/>
              <a:gd name="connsiteY92" fmla="*/ 3562859 h 6858000"/>
              <a:gd name="connsiteX93" fmla="*/ 367501 w 12188952"/>
              <a:gd name="connsiteY93" fmla="*/ 3581464 h 6858000"/>
              <a:gd name="connsiteX94" fmla="*/ 411860 w 12188952"/>
              <a:gd name="connsiteY94" fmla="*/ 3562859 h 6858000"/>
              <a:gd name="connsiteX95" fmla="*/ 430074 w 12188952"/>
              <a:gd name="connsiteY95" fmla="*/ 3517773 h 6858000"/>
              <a:gd name="connsiteX96" fmla="*/ 430074 w 12188952"/>
              <a:gd name="connsiteY96" fmla="*/ 3458718 h 6858000"/>
              <a:gd name="connsiteX97" fmla="*/ 428995 w 12188952"/>
              <a:gd name="connsiteY97" fmla="*/ 3455861 h 6858000"/>
              <a:gd name="connsiteX98" fmla="*/ 426139 w 12188952"/>
              <a:gd name="connsiteY98" fmla="*/ 3454781 h 6858000"/>
              <a:gd name="connsiteX99" fmla="*/ 308864 w 12188952"/>
              <a:gd name="connsiteY99" fmla="*/ 3378518 h 6858000"/>
              <a:gd name="connsiteX100" fmla="*/ 306008 w 12188952"/>
              <a:gd name="connsiteY100" fmla="*/ 3379598 h 6858000"/>
              <a:gd name="connsiteX101" fmla="*/ 304929 w 12188952"/>
              <a:gd name="connsiteY101" fmla="*/ 3382455 h 6858000"/>
              <a:gd name="connsiteX102" fmla="*/ 304929 w 12188952"/>
              <a:gd name="connsiteY102" fmla="*/ 3404300 h 6858000"/>
              <a:gd name="connsiteX103" fmla="*/ 306008 w 12188952"/>
              <a:gd name="connsiteY103" fmla="*/ 3407157 h 6858000"/>
              <a:gd name="connsiteX104" fmla="*/ 308864 w 12188952"/>
              <a:gd name="connsiteY104" fmla="*/ 3408237 h 6858000"/>
              <a:gd name="connsiteX105" fmla="*/ 426139 w 12188952"/>
              <a:gd name="connsiteY105" fmla="*/ 3408237 h 6858000"/>
              <a:gd name="connsiteX106" fmla="*/ 428995 w 12188952"/>
              <a:gd name="connsiteY106" fmla="*/ 3407157 h 6858000"/>
              <a:gd name="connsiteX107" fmla="*/ 430074 w 12188952"/>
              <a:gd name="connsiteY107" fmla="*/ 3404300 h 6858000"/>
              <a:gd name="connsiteX108" fmla="*/ 430074 w 12188952"/>
              <a:gd name="connsiteY108" fmla="*/ 3382455 h 6858000"/>
              <a:gd name="connsiteX109" fmla="*/ 428995 w 12188952"/>
              <a:gd name="connsiteY109" fmla="*/ 3379598 h 6858000"/>
              <a:gd name="connsiteX110" fmla="*/ 426139 w 12188952"/>
              <a:gd name="connsiteY110" fmla="*/ 3378518 h 6858000"/>
              <a:gd name="connsiteX111" fmla="*/ 308864 w 12188952"/>
              <a:gd name="connsiteY111" fmla="*/ 3211830 h 6858000"/>
              <a:gd name="connsiteX112" fmla="*/ 306008 w 12188952"/>
              <a:gd name="connsiteY112" fmla="*/ 3212910 h 6858000"/>
              <a:gd name="connsiteX113" fmla="*/ 304929 w 12188952"/>
              <a:gd name="connsiteY113" fmla="*/ 3215767 h 6858000"/>
              <a:gd name="connsiteX114" fmla="*/ 304929 w 12188952"/>
              <a:gd name="connsiteY114" fmla="*/ 3237611 h 6858000"/>
              <a:gd name="connsiteX115" fmla="*/ 306008 w 12188952"/>
              <a:gd name="connsiteY115" fmla="*/ 3240469 h 6858000"/>
              <a:gd name="connsiteX116" fmla="*/ 308864 w 12188952"/>
              <a:gd name="connsiteY116" fmla="*/ 3241548 h 6858000"/>
              <a:gd name="connsiteX117" fmla="*/ 400373 w 12188952"/>
              <a:gd name="connsiteY117" fmla="*/ 3241548 h 6858000"/>
              <a:gd name="connsiteX118" fmla="*/ 403229 w 12188952"/>
              <a:gd name="connsiteY118" fmla="*/ 3242628 h 6858000"/>
              <a:gd name="connsiteX119" fmla="*/ 404308 w 12188952"/>
              <a:gd name="connsiteY119" fmla="*/ 3245485 h 6858000"/>
              <a:gd name="connsiteX120" fmla="*/ 404308 w 12188952"/>
              <a:gd name="connsiteY120" fmla="*/ 3288792 h 6858000"/>
              <a:gd name="connsiteX121" fmla="*/ 399993 w 12188952"/>
              <a:gd name="connsiteY121" fmla="*/ 3300985 h 6858000"/>
              <a:gd name="connsiteX122" fmla="*/ 389268 w 12188952"/>
              <a:gd name="connsiteY122" fmla="*/ 3305302 h 6858000"/>
              <a:gd name="connsiteX123" fmla="*/ 378543 w 12188952"/>
              <a:gd name="connsiteY123" fmla="*/ 3300985 h 6858000"/>
              <a:gd name="connsiteX124" fmla="*/ 374228 w 12188952"/>
              <a:gd name="connsiteY124" fmla="*/ 3288792 h 6858000"/>
              <a:gd name="connsiteX125" fmla="*/ 374228 w 12188952"/>
              <a:gd name="connsiteY125" fmla="*/ 3268409 h 6858000"/>
              <a:gd name="connsiteX126" fmla="*/ 373530 w 12188952"/>
              <a:gd name="connsiteY126" fmla="*/ 3267710 h 6858000"/>
              <a:gd name="connsiteX127" fmla="*/ 347765 w 12188952"/>
              <a:gd name="connsiteY127" fmla="*/ 3267710 h 6858000"/>
              <a:gd name="connsiteX128" fmla="*/ 345607 w 12188952"/>
              <a:gd name="connsiteY128" fmla="*/ 3268409 h 6858000"/>
              <a:gd name="connsiteX129" fmla="*/ 305564 w 12188952"/>
              <a:gd name="connsiteY129" fmla="*/ 3302381 h 6858000"/>
              <a:gd name="connsiteX130" fmla="*/ 304104 w 12188952"/>
              <a:gd name="connsiteY130" fmla="*/ 3304858 h 6858000"/>
              <a:gd name="connsiteX131" fmla="*/ 304104 w 12188952"/>
              <a:gd name="connsiteY131" fmla="*/ 3328099 h 6858000"/>
              <a:gd name="connsiteX132" fmla="*/ 305564 w 12188952"/>
              <a:gd name="connsiteY132" fmla="*/ 3332417 h 6858000"/>
              <a:gd name="connsiteX133" fmla="*/ 309117 w 12188952"/>
              <a:gd name="connsiteY133" fmla="*/ 3333877 h 6858000"/>
              <a:gd name="connsiteX134" fmla="*/ 313052 w 12188952"/>
              <a:gd name="connsiteY134" fmla="*/ 3332417 h 6858000"/>
              <a:gd name="connsiteX135" fmla="*/ 343830 w 12188952"/>
              <a:gd name="connsiteY135" fmla="*/ 3307398 h 6858000"/>
              <a:gd name="connsiteX136" fmla="*/ 343894 w 12188952"/>
              <a:gd name="connsiteY136" fmla="*/ 3307398 h 6858000"/>
              <a:gd name="connsiteX137" fmla="*/ 347130 w 12188952"/>
              <a:gd name="connsiteY137" fmla="*/ 3305937 h 6858000"/>
              <a:gd name="connsiteX138" fmla="*/ 349605 w 12188952"/>
              <a:gd name="connsiteY138" fmla="*/ 3307017 h 6858000"/>
              <a:gd name="connsiteX139" fmla="*/ 351382 w 12188952"/>
              <a:gd name="connsiteY139" fmla="*/ 3309493 h 6858000"/>
              <a:gd name="connsiteX140" fmla="*/ 363186 w 12188952"/>
              <a:gd name="connsiteY140" fmla="*/ 3326321 h 6858000"/>
              <a:gd name="connsiteX141" fmla="*/ 388950 w 12188952"/>
              <a:gd name="connsiteY141" fmla="*/ 3335592 h 6858000"/>
              <a:gd name="connsiteX142" fmla="*/ 418269 w 12188952"/>
              <a:gd name="connsiteY142" fmla="*/ 3323082 h 6858000"/>
              <a:gd name="connsiteX143" fmla="*/ 430454 w 12188952"/>
              <a:gd name="connsiteY143" fmla="*/ 3293047 h 6858000"/>
              <a:gd name="connsiteX144" fmla="*/ 430454 w 12188952"/>
              <a:gd name="connsiteY144" fmla="*/ 3215767 h 6858000"/>
              <a:gd name="connsiteX145" fmla="*/ 429375 w 12188952"/>
              <a:gd name="connsiteY145" fmla="*/ 3212910 h 6858000"/>
              <a:gd name="connsiteX146" fmla="*/ 426519 w 12188952"/>
              <a:gd name="connsiteY146" fmla="*/ 3211830 h 6858000"/>
              <a:gd name="connsiteX147" fmla="*/ 383874 w 12188952"/>
              <a:gd name="connsiteY147" fmla="*/ 3073401 h 6858000"/>
              <a:gd name="connsiteX148" fmla="*/ 399993 w 12188952"/>
              <a:gd name="connsiteY148" fmla="*/ 3073401 h 6858000"/>
              <a:gd name="connsiteX149" fmla="*/ 402849 w 12188952"/>
              <a:gd name="connsiteY149" fmla="*/ 3074480 h 6858000"/>
              <a:gd name="connsiteX150" fmla="*/ 403928 w 12188952"/>
              <a:gd name="connsiteY150" fmla="*/ 3077338 h 6858000"/>
              <a:gd name="connsiteX151" fmla="*/ 403928 w 12188952"/>
              <a:gd name="connsiteY151" fmla="*/ 3123121 h 6858000"/>
              <a:gd name="connsiteX152" fmla="*/ 400374 w 12188952"/>
              <a:gd name="connsiteY152" fmla="*/ 3131376 h 6858000"/>
              <a:gd name="connsiteX153" fmla="*/ 392124 w 12188952"/>
              <a:gd name="connsiteY153" fmla="*/ 3134615 h 6858000"/>
              <a:gd name="connsiteX154" fmla="*/ 383557 w 12188952"/>
              <a:gd name="connsiteY154" fmla="*/ 3131376 h 6858000"/>
              <a:gd name="connsiteX155" fmla="*/ 380003 w 12188952"/>
              <a:gd name="connsiteY155" fmla="*/ 3123121 h 6858000"/>
              <a:gd name="connsiteX156" fmla="*/ 379940 w 12188952"/>
              <a:gd name="connsiteY156" fmla="*/ 3123121 h 6858000"/>
              <a:gd name="connsiteX157" fmla="*/ 379940 w 12188952"/>
              <a:gd name="connsiteY157" fmla="*/ 3077338 h 6858000"/>
              <a:gd name="connsiteX158" fmla="*/ 381018 w 12188952"/>
              <a:gd name="connsiteY158" fmla="*/ 3074480 h 6858000"/>
              <a:gd name="connsiteX159" fmla="*/ 383874 w 12188952"/>
              <a:gd name="connsiteY159" fmla="*/ 3073401 h 6858000"/>
              <a:gd name="connsiteX160" fmla="*/ 334883 w 12188952"/>
              <a:gd name="connsiteY160" fmla="*/ 3073401 h 6858000"/>
              <a:gd name="connsiteX161" fmla="*/ 351002 w 12188952"/>
              <a:gd name="connsiteY161" fmla="*/ 3073401 h 6858000"/>
              <a:gd name="connsiteX162" fmla="*/ 353857 w 12188952"/>
              <a:gd name="connsiteY162" fmla="*/ 3074480 h 6858000"/>
              <a:gd name="connsiteX163" fmla="*/ 354936 w 12188952"/>
              <a:gd name="connsiteY163" fmla="*/ 3077338 h 6858000"/>
              <a:gd name="connsiteX164" fmla="*/ 354936 w 12188952"/>
              <a:gd name="connsiteY164" fmla="*/ 3128138 h 6858000"/>
              <a:gd name="connsiteX165" fmla="*/ 351382 w 12188952"/>
              <a:gd name="connsiteY165" fmla="*/ 3136710 h 6858000"/>
              <a:gd name="connsiteX166" fmla="*/ 342815 w 12188952"/>
              <a:gd name="connsiteY166" fmla="*/ 3140267 h 6858000"/>
              <a:gd name="connsiteX167" fmla="*/ 334565 w 12188952"/>
              <a:gd name="connsiteY167" fmla="*/ 3136710 h 6858000"/>
              <a:gd name="connsiteX168" fmla="*/ 331012 w 12188952"/>
              <a:gd name="connsiteY168" fmla="*/ 3128138 h 6858000"/>
              <a:gd name="connsiteX169" fmla="*/ 330948 w 12188952"/>
              <a:gd name="connsiteY169" fmla="*/ 3128138 h 6858000"/>
              <a:gd name="connsiteX170" fmla="*/ 330948 w 12188952"/>
              <a:gd name="connsiteY170" fmla="*/ 3077338 h 6858000"/>
              <a:gd name="connsiteX171" fmla="*/ 332027 w 12188952"/>
              <a:gd name="connsiteY171" fmla="*/ 3074480 h 6858000"/>
              <a:gd name="connsiteX172" fmla="*/ 334883 w 12188952"/>
              <a:gd name="connsiteY172" fmla="*/ 3073401 h 6858000"/>
              <a:gd name="connsiteX173" fmla="*/ 308547 w 12188952"/>
              <a:gd name="connsiteY173" fmla="*/ 3043365 h 6858000"/>
              <a:gd name="connsiteX174" fmla="*/ 305691 w 12188952"/>
              <a:gd name="connsiteY174" fmla="*/ 3044445 h 6858000"/>
              <a:gd name="connsiteX175" fmla="*/ 304612 w 12188952"/>
              <a:gd name="connsiteY175" fmla="*/ 3047302 h 6858000"/>
              <a:gd name="connsiteX176" fmla="*/ 304612 w 12188952"/>
              <a:gd name="connsiteY176" fmla="*/ 3130678 h 6858000"/>
              <a:gd name="connsiteX177" fmla="*/ 315718 w 12188952"/>
              <a:gd name="connsiteY177" fmla="*/ 3158237 h 6858000"/>
              <a:gd name="connsiteX178" fmla="*/ 342879 w 12188952"/>
              <a:gd name="connsiteY178" fmla="*/ 3169667 h 6858000"/>
              <a:gd name="connsiteX179" fmla="*/ 356840 w 12188952"/>
              <a:gd name="connsiteY179" fmla="*/ 3166810 h 6858000"/>
              <a:gd name="connsiteX180" fmla="*/ 368263 w 12188952"/>
              <a:gd name="connsiteY180" fmla="*/ 3158936 h 6858000"/>
              <a:gd name="connsiteX181" fmla="*/ 371119 w 12188952"/>
              <a:gd name="connsiteY181" fmla="*/ 3157475 h 6858000"/>
              <a:gd name="connsiteX182" fmla="*/ 373594 w 12188952"/>
              <a:gd name="connsiteY182" fmla="*/ 3158174 h 6858000"/>
              <a:gd name="connsiteX183" fmla="*/ 382161 w 12188952"/>
              <a:gd name="connsiteY183" fmla="*/ 3162111 h 6858000"/>
              <a:gd name="connsiteX184" fmla="*/ 391807 w 12188952"/>
              <a:gd name="connsiteY184" fmla="*/ 3163571 h 6858000"/>
              <a:gd name="connsiteX185" fmla="*/ 418968 w 12188952"/>
              <a:gd name="connsiteY185" fmla="*/ 3152141 h 6858000"/>
              <a:gd name="connsiteX186" fmla="*/ 430074 w 12188952"/>
              <a:gd name="connsiteY186" fmla="*/ 3124582 h 6858000"/>
              <a:gd name="connsiteX187" fmla="*/ 430074 w 12188952"/>
              <a:gd name="connsiteY187" fmla="*/ 3047302 h 6858000"/>
              <a:gd name="connsiteX188" fmla="*/ 428995 w 12188952"/>
              <a:gd name="connsiteY188" fmla="*/ 3044445 h 6858000"/>
              <a:gd name="connsiteX189" fmla="*/ 426139 w 12188952"/>
              <a:gd name="connsiteY189" fmla="*/ 3043365 h 6858000"/>
              <a:gd name="connsiteX190" fmla="*/ 396820 w 12188952"/>
              <a:gd name="connsiteY190" fmla="*/ 2954274 h 6858000"/>
              <a:gd name="connsiteX191" fmla="*/ 396820 w 12188952"/>
              <a:gd name="connsiteY191" fmla="*/ 3000058 h 6858000"/>
              <a:gd name="connsiteX192" fmla="*/ 431153 w 12188952"/>
              <a:gd name="connsiteY192" fmla="*/ 3000058 h 6858000"/>
              <a:gd name="connsiteX193" fmla="*/ 431153 w 12188952"/>
              <a:gd name="connsiteY193" fmla="*/ 2991105 h 6858000"/>
              <a:gd name="connsiteX194" fmla="*/ 405387 w 12188952"/>
              <a:gd name="connsiteY194" fmla="*/ 2991105 h 6858000"/>
              <a:gd name="connsiteX195" fmla="*/ 405387 w 12188952"/>
              <a:gd name="connsiteY195" fmla="*/ 2980754 h 6858000"/>
              <a:gd name="connsiteX196" fmla="*/ 430074 w 12188952"/>
              <a:gd name="connsiteY196" fmla="*/ 2980754 h 6858000"/>
              <a:gd name="connsiteX197" fmla="*/ 430074 w 12188952"/>
              <a:gd name="connsiteY197" fmla="*/ 2972880 h 6858000"/>
              <a:gd name="connsiteX198" fmla="*/ 405387 w 12188952"/>
              <a:gd name="connsiteY198" fmla="*/ 2972880 h 6858000"/>
              <a:gd name="connsiteX199" fmla="*/ 405387 w 12188952"/>
              <a:gd name="connsiteY199" fmla="*/ 2962529 h 6858000"/>
              <a:gd name="connsiteX200" fmla="*/ 431153 w 12188952"/>
              <a:gd name="connsiteY200" fmla="*/ 2962529 h 6858000"/>
              <a:gd name="connsiteX201" fmla="*/ 431153 w 12188952"/>
              <a:gd name="connsiteY201" fmla="*/ 2954274 h 6858000"/>
              <a:gd name="connsiteX202" fmla="*/ 349288 w 12188952"/>
              <a:gd name="connsiteY202" fmla="*/ 2954274 h 6858000"/>
              <a:gd name="connsiteX203" fmla="*/ 349288 w 12188952"/>
              <a:gd name="connsiteY203" fmla="*/ 3000058 h 6858000"/>
              <a:gd name="connsiteX204" fmla="*/ 357855 w 12188952"/>
              <a:gd name="connsiteY204" fmla="*/ 3000058 h 6858000"/>
              <a:gd name="connsiteX205" fmla="*/ 357855 w 12188952"/>
              <a:gd name="connsiteY205" fmla="*/ 2981452 h 6858000"/>
              <a:gd name="connsiteX206" fmla="*/ 380383 w 12188952"/>
              <a:gd name="connsiteY206" fmla="*/ 2981452 h 6858000"/>
              <a:gd name="connsiteX207" fmla="*/ 380383 w 12188952"/>
              <a:gd name="connsiteY207" fmla="*/ 3000058 h 6858000"/>
              <a:gd name="connsiteX208" fmla="*/ 388950 w 12188952"/>
              <a:gd name="connsiteY208" fmla="*/ 3000058 h 6858000"/>
              <a:gd name="connsiteX209" fmla="*/ 388950 w 12188952"/>
              <a:gd name="connsiteY209" fmla="*/ 2954274 h 6858000"/>
              <a:gd name="connsiteX210" fmla="*/ 380383 w 12188952"/>
              <a:gd name="connsiteY210" fmla="*/ 2954274 h 6858000"/>
              <a:gd name="connsiteX211" fmla="*/ 380383 w 12188952"/>
              <a:gd name="connsiteY211" fmla="*/ 2973578 h 6858000"/>
              <a:gd name="connsiteX212" fmla="*/ 357855 w 12188952"/>
              <a:gd name="connsiteY212" fmla="*/ 2973578 h 6858000"/>
              <a:gd name="connsiteX213" fmla="*/ 357855 w 12188952"/>
              <a:gd name="connsiteY213" fmla="*/ 2954274 h 6858000"/>
              <a:gd name="connsiteX214" fmla="*/ 306389 w 12188952"/>
              <a:gd name="connsiteY214" fmla="*/ 2954274 h 6858000"/>
              <a:gd name="connsiteX215" fmla="*/ 306389 w 12188952"/>
              <a:gd name="connsiteY215" fmla="*/ 2962148 h 6858000"/>
              <a:gd name="connsiteX216" fmla="*/ 320731 w 12188952"/>
              <a:gd name="connsiteY216" fmla="*/ 2962148 h 6858000"/>
              <a:gd name="connsiteX217" fmla="*/ 320731 w 12188952"/>
              <a:gd name="connsiteY217" fmla="*/ 3000058 h 6858000"/>
              <a:gd name="connsiteX218" fmla="*/ 329298 w 12188952"/>
              <a:gd name="connsiteY218" fmla="*/ 3000058 h 6858000"/>
              <a:gd name="connsiteX219" fmla="*/ 329298 w 12188952"/>
              <a:gd name="connsiteY219" fmla="*/ 2962148 h 6858000"/>
              <a:gd name="connsiteX220" fmla="*/ 343957 w 12188952"/>
              <a:gd name="connsiteY220" fmla="*/ 2962148 h 6858000"/>
              <a:gd name="connsiteX221" fmla="*/ 343957 w 12188952"/>
              <a:gd name="connsiteY221" fmla="*/ 2954274 h 6858000"/>
              <a:gd name="connsiteX222" fmla="*/ 418143 w 12188952"/>
              <a:gd name="connsiteY222" fmla="*/ 464376 h 6858000"/>
              <a:gd name="connsiteX223" fmla="*/ 454696 w 12188952"/>
              <a:gd name="connsiteY223" fmla="*/ 494285 h 6858000"/>
              <a:gd name="connsiteX224" fmla="*/ 418143 w 12188952"/>
              <a:gd name="connsiteY224" fmla="*/ 492951 h 6858000"/>
              <a:gd name="connsiteX225" fmla="*/ 317431 w 12188952"/>
              <a:gd name="connsiteY225" fmla="*/ 464376 h 6858000"/>
              <a:gd name="connsiteX226" fmla="*/ 317431 w 12188952"/>
              <a:gd name="connsiteY226" fmla="*/ 492951 h 6858000"/>
              <a:gd name="connsiteX227" fmla="*/ 280878 w 12188952"/>
              <a:gd name="connsiteY227" fmla="*/ 494285 h 6858000"/>
              <a:gd name="connsiteX228" fmla="*/ 317431 w 12188952"/>
              <a:gd name="connsiteY228" fmla="*/ 464376 h 6858000"/>
              <a:gd name="connsiteX229" fmla="*/ 418143 w 12188952"/>
              <a:gd name="connsiteY229" fmla="*/ 407797 h 6858000"/>
              <a:gd name="connsiteX230" fmla="*/ 535417 w 12188952"/>
              <a:gd name="connsiteY230" fmla="*/ 500381 h 6858000"/>
              <a:gd name="connsiteX231" fmla="*/ 488774 w 12188952"/>
              <a:gd name="connsiteY231" fmla="*/ 496380 h 6858000"/>
              <a:gd name="connsiteX232" fmla="*/ 418143 w 12188952"/>
              <a:gd name="connsiteY232" fmla="*/ 443040 h 6858000"/>
              <a:gd name="connsiteX233" fmla="*/ 317431 w 12188952"/>
              <a:gd name="connsiteY233" fmla="*/ 407797 h 6858000"/>
              <a:gd name="connsiteX234" fmla="*/ 317431 w 12188952"/>
              <a:gd name="connsiteY234" fmla="*/ 442849 h 6858000"/>
              <a:gd name="connsiteX235" fmla="*/ 246800 w 12188952"/>
              <a:gd name="connsiteY235" fmla="*/ 496190 h 6858000"/>
              <a:gd name="connsiteX236" fmla="*/ 200156 w 12188952"/>
              <a:gd name="connsiteY236" fmla="*/ 500381 h 6858000"/>
              <a:gd name="connsiteX237" fmla="*/ 317431 w 12188952"/>
              <a:gd name="connsiteY237" fmla="*/ 407797 h 6858000"/>
              <a:gd name="connsiteX238" fmla="*/ 319525 w 12188952"/>
              <a:gd name="connsiteY238" fmla="*/ 367792 h 6858000"/>
              <a:gd name="connsiteX239" fmla="*/ 318002 w 12188952"/>
              <a:gd name="connsiteY239" fmla="*/ 368364 h 6858000"/>
              <a:gd name="connsiteX240" fmla="*/ 317431 w 12188952"/>
              <a:gd name="connsiteY240" fmla="*/ 369888 h 6858000"/>
              <a:gd name="connsiteX241" fmla="*/ 317431 w 12188952"/>
              <a:gd name="connsiteY241" fmla="*/ 383032 h 6858000"/>
              <a:gd name="connsiteX242" fmla="*/ 141201 w 12188952"/>
              <a:gd name="connsiteY242" fmla="*/ 507810 h 6858000"/>
              <a:gd name="connsiteX243" fmla="*/ 139678 w 12188952"/>
              <a:gd name="connsiteY243" fmla="*/ 515430 h 6858000"/>
              <a:gd name="connsiteX244" fmla="*/ 145199 w 12188952"/>
              <a:gd name="connsiteY244" fmla="*/ 521145 h 6858000"/>
              <a:gd name="connsiteX245" fmla="*/ 250290 w 12188952"/>
              <a:gd name="connsiteY245" fmla="*/ 509334 h 6858000"/>
              <a:gd name="connsiteX246" fmla="*/ 250480 w 12188952"/>
              <a:gd name="connsiteY246" fmla="*/ 509525 h 6858000"/>
              <a:gd name="connsiteX247" fmla="*/ 251051 w 12188952"/>
              <a:gd name="connsiteY247" fmla="*/ 509334 h 6858000"/>
              <a:gd name="connsiteX248" fmla="*/ 317495 w 12188952"/>
              <a:gd name="connsiteY248" fmla="*/ 506477 h 6858000"/>
              <a:gd name="connsiteX249" fmla="*/ 317495 w 12188952"/>
              <a:gd name="connsiteY249" fmla="*/ 519050 h 6858000"/>
              <a:gd name="connsiteX250" fmla="*/ 318066 w 12188952"/>
              <a:gd name="connsiteY250" fmla="*/ 520574 h 6858000"/>
              <a:gd name="connsiteX251" fmla="*/ 319589 w 12188952"/>
              <a:gd name="connsiteY251" fmla="*/ 521145 h 6858000"/>
              <a:gd name="connsiteX252" fmla="*/ 331202 w 12188952"/>
              <a:gd name="connsiteY252" fmla="*/ 521145 h 6858000"/>
              <a:gd name="connsiteX253" fmla="*/ 332725 w 12188952"/>
              <a:gd name="connsiteY253" fmla="*/ 520574 h 6858000"/>
              <a:gd name="connsiteX254" fmla="*/ 333296 w 12188952"/>
              <a:gd name="connsiteY254" fmla="*/ 519050 h 6858000"/>
              <a:gd name="connsiteX255" fmla="*/ 333296 w 12188952"/>
              <a:gd name="connsiteY255" fmla="*/ 506096 h 6858000"/>
              <a:gd name="connsiteX256" fmla="*/ 367755 w 12188952"/>
              <a:gd name="connsiteY256" fmla="*/ 505715 h 6858000"/>
              <a:gd name="connsiteX257" fmla="*/ 402214 w 12188952"/>
              <a:gd name="connsiteY257" fmla="*/ 506096 h 6858000"/>
              <a:gd name="connsiteX258" fmla="*/ 402214 w 12188952"/>
              <a:gd name="connsiteY258" fmla="*/ 519050 h 6858000"/>
              <a:gd name="connsiteX259" fmla="*/ 402785 w 12188952"/>
              <a:gd name="connsiteY259" fmla="*/ 520574 h 6858000"/>
              <a:gd name="connsiteX260" fmla="*/ 404309 w 12188952"/>
              <a:gd name="connsiteY260" fmla="*/ 521145 h 6858000"/>
              <a:gd name="connsiteX261" fmla="*/ 415922 w 12188952"/>
              <a:gd name="connsiteY261" fmla="*/ 521145 h 6858000"/>
              <a:gd name="connsiteX262" fmla="*/ 417445 w 12188952"/>
              <a:gd name="connsiteY262" fmla="*/ 520574 h 6858000"/>
              <a:gd name="connsiteX263" fmla="*/ 418016 w 12188952"/>
              <a:gd name="connsiteY263" fmla="*/ 519050 h 6858000"/>
              <a:gd name="connsiteX264" fmla="*/ 418016 w 12188952"/>
              <a:gd name="connsiteY264" fmla="*/ 506477 h 6858000"/>
              <a:gd name="connsiteX265" fmla="*/ 484459 w 12188952"/>
              <a:gd name="connsiteY265" fmla="*/ 509334 h 6858000"/>
              <a:gd name="connsiteX266" fmla="*/ 485030 w 12188952"/>
              <a:gd name="connsiteY266" fmla="*/ 509525 h 6858000"/>
              <a:gd name="connsiteX267" fmla="*/ 485220 w 12188952"/>
              <a:gd name="connsiteY267" fmla="*/ 509334 h 6858000"/>
              <a:gd name="connsiteX268" fmla="*/ 590501 w 12188952"/>
              <a:gd name="connsiteY268" fmla="*/ 521145 h 6858000"/>
              <a:gd name="connsiteX269" fmla="*/ 596022 w 12188952"/>
              <a:gd name="connsiteY269" fmla="*/ 515430 h 6858000"/>
              <a:gd name="connsiteX270" fmla="*/ 594309 w 12188952"/>
              <a:gd name="connsiteY270" fmla="*/ 507810 h 6858000"/>
              <a:gd name="connsiteX271" fmla="*/ 594182 w 12188952"/>
              <a:gd name="connsiteY271" fmla="*/ 507810 h 6858000"/>
              <a:gd name="connsiteX272" fmla="*/ 418143 w 12188952"/>
              <a:gd name="connsiteY272" fmla="*/ 383032 h 6858000"/>
              <a:gd name="connsiteX273" fmla="*/ 418143 w 12188952"/>
              <a:gd name="connsiteY273" fmla="*/ 369888 h 6858000"/>
              <a:gd name="connsiteX274" fmla="*/ 417572 w 12188952"/>
              <a:gd name="connsiteY274" fmla="*/ 368364 h 6858000"/>
              <a:gd name="connsiteX275" fmla="*/ 416049 w 12188952"/>
              <a:gd name="connsiteY275" fmla="*/ 367792 h 6858000"/>
              <a:gd name="connsiteX276" fmla="*/ 404435 w 12188952"/>
              <a:gd name="connsiteY276" fmla="*/ 367792 h 6858000"/>
              <a:gd name="connsiteX277" fmla="*/ 402912 w 12188952"/>
              <a:gd name="connsiteY277" fmla="*/ 368364 h 6858000"/>
              <a:gd name="connsiteX278" fmla="*/ 402341 w 12188952"/>
              <a:gd name="connsiteY278" fmla="*/ 369888 h 6858000"/>
              <a:gd name="connsiteX279" fmla="*/ 402341 w 12188952"/>
              <a:gd name="connsiteY279" fmla="*/ 492570 h 6858000"/>
              <a:gd name="connsiteX280" fmla="*/ 368073 w 12188952"/>
              <a:gd name="connsiteY280" fmla="*/ 492380 h 6858000"/>
              <a:gd name="connsiteX281" fmla="*/ 367501 w 12188952"/>
              <a:gd name="connsiteY281" fmla="*/ 492380 h 6858000"/>
              <a:gd name="connsiteX282" fmla="*/ 333233 w 12188952"/>
              <a:gd name="connsiteY282" fmla="*/ 492570 h 6858000"/>
              <a:gd name="connsiteX283" fmla="*/ 333233 w 12188952"/>
              <a:gd name="connsiteY283" fmla="*/ 369888 h 6858000"/>
              <a:gd name="connsiteX284" fmla="*/ 332662 w 12188952"/>
              <a:gd name="connsiteY284" fmla="*/ 368364 h 6858000"/>
              <a:gd name="connsiteX285" fmla="*/ 331139 w 12188952"/>
              <a:gd name="connsiteY285" fmla="*/ 367792 h 6858000"/>
              <a:gd name="connsiteX286" fmla="*/ 0 w 12188952"/>
              <a:gd name="connsiteY286" fmla="*/ 0 h 6858000"/>
              <a:gd name="connsiteX287" fmla="*/ 12188952 w 12188952"/>
              <a:gd name="connsiteY287" fmla="*/ 0 h 6858000"/>
              <a:gd name="connsiteX288" fmla="*/ 12188952 w 12188952"/>
              <a:gd name="connsiteY288" fmla="*/ 6858000 h 6858000"/>
              <a:gd name="connsiteX289" fmla="*/ 0 w 12188952"/>
              <a:gd name="connsiteY28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</a:cxnLst>
            <a:rect l="l" t="t" r="r" b="b"/>
            <a:pathLst>
              <a:path w="12188952" h="6858000">
                <a:moveTo>
                  <a:pt x="308864" y="3784601"/>
                </a:moveTo>
                <a:cubicBezTo>
                  <a:pt x="307785" y="3784601"/>
                  <a:pt x="306706" y="3784982"/>
                  <a:pt x="306008" y="3785681"/>
                </a:cubicBezTo>
                <a:cubicBezTo>
                  <a:pt x="305310" y="3786379"/>
                  <a:pt x="304929" y="3787459"/>
                  <a:pt x="304929" y="3788538"/>
                </a:cubicBezTo>
                <a:lnTo>
                  <a:pt x="304929" y="3899790"/>
                </a:lnTo>
                <a:cubicBezTo>
                  <a:pt x="304929" y="3900870"/>
                  <a:pt x="305310" y="3901949"/>
                  <a:pt x="306008" y="3902648"/>
                </a:cubicBezTo>
                <a:lnTo>
                  <a:pt x="308861" y="3903726"/>
                </a:lnTo>
                <a:lnTo>
                  <a:pt x="308800" y="3903727"/>
                </a:lnTo>
                <a:lnTo>
                  <a:pt x="308864" y="3903727"/>
                </a:lnTo>
                <a:lnTo>
                  <a:pt x="308861" y="3903726"/>
                </a:lnTo>
                <a:lnTo>
                  <a:pt x="329171" y="3903346"/>
                </a:lnTo>
                <a:cubicBezTo>
                  <a:pt x="330250" y="3903346"/>
                  <a:pt x="331329" y="3902965"/>
                  <a:pt x="332027" y="3902267"/>
                </a:cubicBezTo>
                <a:cubicBezTo>
                  <a:pt x="332725" y="3901568"/>
                  <a:pt x="333106" y="3900489"/>
                  <a:pt x="333106" y="3899409"/>
                </a:cubicBezTo>
                <a:lnTo>
                  <a:pt x="333106" y="3818193"/>
                </a:lnTo>
                <a:cubicBezTo>
                  <a:pt x="333106" y="3817113"/>
                  <a:pt x="333486" y="3816034"/>
                  <a:pt x="334184" y="3815335"/>
                </a:cubicBezTo>
                <a:cubicBezTo>
                  <a:pt x="334882" y="3814637"/>
                  <a:pt x="335961" y="3814256"/>
                  <a:pt x="337040" y="3814256"/>
                </a:cubicBezTo>
                <a:lnTo>
                  <a:pt x="351001" y="3814256"/>
                </a:lnTo>
                <a:cubicBezTo>
                  <a:pt x="352080" y="3814256"/>
                  <a:pt x="353159" y="3814637"/>
                  <a:pt x="353857" y="3815335"/>
                </a:cubicBezTo>
                <a:cubicBezTo>
                  <a:pt x="354555" y="3816034"/>
                  <a:pt x="354936" y="3817113"/>
                  <a:pt x="354936" y="3818193"/>
                </a:cubicBezTo>
                <a:lnTo>
                  <a:pt x="354936" y="3870453"/>
                </a:lnTo>
                <a:cubicBezTo>
                  <a:pt x="354936" y="3871533"/>
                  <a:pt x="355317" y="3872612"/>
                  <a:pt x="356015" y="3873311"/>
                </a:cubicBezTo>
                <a:cubicBezTo>
                  <a:pt x="356713" y="3874009"/>
                  <a:pt x="357792" y="3874390"/>
                  <a:pt x="358871" y="3874390"/>
                </a:cubicBezTo>
                <a:lnTo>
                  <a:pt x="376766" y="3874390"/>
                </a:lnTo>
                <a:cubicBezTo>
                  <a:pt x="377845" y="3874390"/>
                  <a:pt x="378924" y="3874009"/>
                  <a:pt x="379622" y="3873311"/>
                </a:cubicBezTo>
                <a:cubicBezTo>
                  <a:pt x="380320" y="3872612"/>
                  <a:pt x="380701" y="3871533"/>
                  <a:pt x="380701" y="3870453"/>
                </a:cubicBezTo>
                <a:lnTo>
                  <a:pt x="380701" y="3818193"/>
                </a:lnTo>
                <a:cubicBezTo>
                  <a:pt x="380701" y="3817113"/>
                  <a:pt x="381082" y="3816034"/>
                  <a:pt x="381780" y="3815335"/>
                </a:cubicBezTo>
                <a:cubicBezTo>
                  <a:pt x="382478" y="3814637"/>
                  <a:pt x="383557" y="3814256"/>
                  <a:pt x="384636" y="3814256"/>
                </a:cubicBezTo>
                <a:lnTo>
                  <a:pt x="398597" y="3814256"/>
                </a:lnTo>
                <a:cubicBezTo>
                  <a:pt x="399676" y="3814256"/>
                  <a:pt x="400755" y="3814637"/>
                  <a:pt x="401453" y="3815335"/>
                </a:cubicBezTo>
                <a:cubicBezTo>
                  <a:pt x="402151" y="3816034"/>
                  <a:pt x="402532" y="3817113"/>
                  <a:pt x="402532" y="3818193"/>
                </a:cubicBezTo>
                <a:lnTo>
                  <a:pt x="402532" y="3899790"/>
                </a:lnTo>
                <a:cubicBezTo>
                  <a:pt x="402532" y="3900870"/>
                  <a:pt x="402912" y="3901949"/>
                  <a:pt x="403610" y="3902648"/>
                </a:cubicBezTo>
                <a:cubicBezTo>
                  <a:pt x="404308" y="3903346"/>
                  <a:pt x="405387" y="3903727"/>
                  <a:pt x="406466" y="3903727"/>
                </a:cubicBezTo>
                <a:lnTo>
                  <a:pt x="426139" y="3903727"/>
                </a:lnTo>
                <a:cubicBezTo>
                  <a:pt x="427218" y="3903727"/>
                  <a:pt x="428297" y="3903346"/>
                  <a:pt x="428995" y="3902648"/>
                </a:cubicBezTo>
                <a:cubicBezTo>
                  <a:pt x="429693" y="3901949"/>
                  <a:pt x="430074" y="3900870"/>
                  <a:pt x="430074" y="3899790"/>
                </a:cubicBezTo>
                <a:lnTo>
                  <a:pt x="430074" y="3788538"/>
                </a:lnTo>
                <a:cubicBezTo>
                  <a:pt x="430074" y="3787459"/>
                  <a:pt x="429693" y="3786379"/>
                  <a:pt x="428995" y="3785681"/>
                </a:cubicBezTo>
                <a:cubicBezTo>
                  <a:pt x="428297" y="3784982"/>
                  <a:pt x="427218" y="3784601"/>
                  <a:pt x="426139" y="3784601"/>
                </a:cubicBezTo>
                <a:close/>
                <a:moveTo>
                  <a:pt x="368072" y="3614611"/>
                </a:moveTo>
                <a:cubicBezTo>
                  <a:pt x="350557" y="3614611"/>
                  <a:pt x="335517" y="3621406"/>
                  <a:pt x="323015" y="3634995"/>
                </a:cubicBezTo>
                <a:cubicBezTo>
                  <a:pt x="310894" y="3648584"/>
                  <a:pt x="304802" y="3664713"/>
                  <a:pt x="304802" y="3684017"/>
                </a:cubicBezTo>
                <a:cubicBezTo>
                  <a:pt x="304802" y="3696526"/>
                  <a:pt x="307340" y="3708020"/>
                  <a:pt x="313052" y="3718371"/>
                </a:cubicBezTo>
                <a:cubicBezTo>
                  <a:pt x="318763" y="3729102"/>
                  <a:pt x="326632" y="3737675"/>
                  <a:pt x="337357" y="3744850"/>
                </a:cubicBezTo>
                <a:cubicBezTo>
                  <a:pt x="338055" y="3745231"/>
                  <a:pt x="338436" y="3745231"/>
                  <a:pt x="339134" y="3745231"/>
                </a:cubicBezTo>
                <a:lnTo>
                  <a:pt x="372007" y="3745231"/>
                </a:lnTo>
                <a:cubicBezTo>
                  <a:pt x="373086" y="3745231"/>
                  <a:pt x="374164" y="3744850"/>
                  <a:pt x="374863" y="3744152"/>
                </a:cubicBezTo>
                <a:cubicBezTo>
                  <a:pt x="375561" y="3743454"/>
                  <a:pt x="375941" y="3742374"/>
                  <a:pt x="375941" y="3741294"/>
                </a:cubicBezTo>
                <a:lnTo>
                  <a:pt x="375941" y="3684080"/>
                </a:lnTo>
                <a:cubicBezTo>
                  <a:pt x="375941" y="3683001"/>
                  <a:pt x="375561" y="3681921"/>
                  <a:pt x="374863" y="3681223"/>
                </a:cubicBezTo>
                <a:cubicBezTo>
                  <a:pt x="374164" y="3680524"/>
                  <a:pt x="373086" y="3680143"/>
                  <a:pt x="372007" y="3680143"/>
                </a:cubicBezTo>
                <a:lnTo>
                  <a:pt x="356269" y="3680143"/>
                </a:lnTo>
                <a:cubicBezTo>
                  <a:pt x="355190" y="3680143"/>
                  <a:pt x="354111" y="3680524"/>
                  <a:pt x="353413" y="3681223"/>
                </a:cubicBezTo>
                <a:cubicBezTo>
                  <a:pt x="352715" y="3681921"/>
                  <a:pt x="352334" y="3683001"/>
                  <a:pt x="352334" y="3684080"/>
                </a:cubicBezTo>
                <a:lnTo>
                  <a:pt x="352334" y="3712719"/>
                </a:lnTo>
                <a:cubicBezTo>
                  <a:pt x="352334" y="3713799"/>
                  <a:pt x="352334" y="3714879"/>
                  <a:pt x="351953" y="3715577"/>
                </a:cubicBezTo>
                <a:cubicBezTo>
                  <a:pt x="351572" y="3716275"/>
                  <a:pt x="351192" y="3716656"/>
                  <a:pt x="350494" y="3716656"/>
                </a:cubicBezTo>
                <a:lnTo>
                  <a:pt x="349796" y="3716656"/>
                </a:lnTo>
                <a:cubicBezTo>
                  <a:pt x="348717" y="3716656"/>
                  <a:pt x="348019" y="3716339"/>
                  <a:pt x="347638" y="3715958"/>
                </a:cubicBezTo>
                <a:cubicBezTo>
                  <a:pt x="343005" y="3712021"/>
                  <a:pt x="339388" y="3707004"/>
                  <a:pt x="336913" y="3701670"/>
                </a:cubicBezTo>
                <a:cubicBezTo>
                  <a:pt x="334438" y="3696336"/>
                  <a:pt x="332979" y="3690240"/>
                  <a:pt x="332979" y="3684144"/>
                </a:cubicBezTo>
                <a:cubicBezTo>
                  <a:pt x="332979" y="3672650"/>
                  <a:pt x="336532" y="3663379"/>
                  <a:pt x="343323" y="3655505"/>
                </a:cubicBezTo>
                <a:cubicBezTo>
                  <a:pt x="350113" y="3647631"/>
                  <a:pt x="358680" y="3643694"/>
                  <a:pt x="368326" y="3643694"/>
                </a:cubicBezTo>
                <a:cubicBezTo>
                  <a:pt x="377972" y="3643694"/>
                  <a:pt x="386222" y="3647631"/>
                  <a:pt x="393012" y="3655505"/>
                </a:cubicBezTo>
                <a:cubicBezTo>
                  <a:pt x="399803" y="3663379"/>
                  <a:pt x="403356" y="3673031"/>
                  <a:pt x="403356" y="3683763"/>
                </a:cubicBezTo>
                <a:cubicBezTo>
                  <a:pt x="403356" y="3689795"/>
                  <a:pt x="402278" y="3695510"/>
                  <a:pt x="399803" y="3700908"/>
                </a:cubicBezTo>
                <a:cubicBezTo>
                  <a:pt x="397645" y="3706305"/>
                  <a:pt x="394091" y="3710941"/>
                  <a:pt x="389776" y="3714879"/>
                </a:cubicBezTo>
                <a:cubicBezTo>
                  <a:pt x="388697" y="3715577"/>
                  <a:pt x="388316" y="3716656"/>
                  <a:pt x="388316" y="3717736"/>
                </a:cubicBezTo>
                <a:cubicBezTo>
                  <a:pt x="388316" y="3718434"/>
                  <a:pt x="388316" y="3719514"/>
                  <a:pt x="389014" y="3720212"/>
                </a:cubicBezTo>
                <a:lnTo>
                  <a:pt x="400818" y="3737738"/>
                </a:lnTo>
                <a:cubicBezTo>
                  <a:pt x="401579" y="3738818"/>
                  <a:pt x="402595" y="3739517"/>
                  <a:pt x="404054" y="3739517"/>
                </a:cubicBezTo>
                <a:cubicBezTo>
                  <a:pt x="404753" y="3739517"/>
                  <a:pt x="405831" y="3739136"/>
                  <a:pt x="406529" y="3738437"/>
                </a:cubicBezTo>
                <a:cubicBezTo>
                  <a:pt x="413637" y="3732722"/>
                  <a:pt x="419348" y="3725229"/>
                  <a:pt x="423664" y="3716275"/>
                </a:cubicBezTo>
                <a:cubicBezTo>
                  <a:pt x="428677" y="3705543"/>
                  <a:pt x="431152" y="3694812"/>
                  <a:pt x="431152" y="3683382"/>
                </a:cubicBezTo>
                <a:lnTo>
                  <a:pt x="431343" y="3683318"/>
                </a:lnTo>
                <a:cubicBezTo>
                  <a:pt x="431343" y="3664332"/>
                  <a:pt x="425314" y="3647885"/>
                  <a:pt x="413129" y="3635376"/>
                </a:cubicBezTo>
                <a:cubicBezTo>
                  <a:pt x="400945" y="3621406"/>
                  <a:pt x="385587" y="3614611"/>
                  <a:pt x="368072" y="3614611"/>
                </a:cubicBezTo>
                <a:close/>
                <a:moveTo>
                  <a:pt x="333550" y="3484499"/>
                </a:moveTo>
                <a:lnTo>
                  <a:pt x="398597" y="3484499"/>
                </a:lnTo>
                <a:cubicBezTo>
                  <a:pt x="399676" y="3484499"/>
                  <a:pt x="400755" y="3484880"/>
                  <a:pt x="401453" y="3485579"/>
                </a:cubicBezTo>
                <a:cubicBezTo>
                  <a:pt x="402151" y="3486277"/>
                  <a:pt x="402532" y="3487357"/>
                  <a:pt x="402532" y="3488436"/>
                </a:cubicBezTo>
                <a:lnTo>
                  <a:pt x="402532" y="3517773"/>
                </a:lnTo>
                <a:cubicBezTo>
                  <a:pt x="402532" y="3527044"/>
                  <a:pt x="398978" y="3535299"/>
                  <a:pt x="392187" y="3541713"/>
                </a:cubicBezTo>
                <a:cubicBezTo>
                  <a:pt x="385397" y="3548507"/>
                  <a:pt x="377528" y="3551746"/>
                  <a:pt x="367882" y="3551746"/>
                </a:cubicBezTo>
                <a:cubicBezTo>
                  <a:pt x="358236" y="3551746"/>
                  <a:pt x="349986" y="3548507"/>
                  <a:pt x="343196" y="3541713"/>
                </a:cubicBezTo>
                <a:cubicBezTo>
                  <a:pt x="336088" y="3535299"/>
                  <a:pt x="332852" y="3527044"/>
                  <a:pt x="332852" y="3517773"/>
                </a:cubicBezTo>
                <a:lnTo>
                  <a:pt x="332852" y="3488436"/>
                </a:lnTo>
                <a:cubicBezTo>
                  <a:pt x="332852" y="3485960"/>
                  <a:pt x="332852" y="3484499"/>
                  <a:pt x="333550" y="3484499"/>
                </a:cubicBezTo>
                <a:close/>
                <a:moveTo>
                  <a:pt x="308864" y="3454781"/>
                </a:moveTo>
                <a:cubicBezTo>
                  <a:pt x="307785" y="3454781"/>
                  <a:pt x="306706" y="3455162"/>
                  <a:pt x="306008" y="3455861"/>
                </a:cubicBezTo>
                <a:cubicBezTo>
                  <a:pt x="305310" y="3456559"/>
                  <a:pt x="304929" y="3457639"/>
                  <a:pt x="304929" y="3458718"/>
                </a:cubicBezTo>
                <a:cubicBezTo>
                  <a:pt x="304929" y="3458718"/>
                  <a:pt x="304929" y="3517773"/>
                  <a:pt x="304929" y="3517773"/>
                </a:cubicBezTo>
                <a:cubicBezTo>
                  <a:pt x="304929" y="3535680"/>
                  <a:pt x="310958" y="3550349"/>
                  <a:pt x="323142" y="3562859"/>
                </a:cubicBezTo>
                <a:cubicBezTo>
                  <a:pt x="335707" y="3575368"/>
                  <a:pt x="350303" y="3581464"/>
                  <a:pt x="367501" y="3581464"/>
                </a:cubicBezTo>
                <a:cubicBezTo>
                  <a:pt x="384699" y="3581464"/>
                  <a:pt x="399739" y="3575368"/>
                  <a:pt x="411860" y="3562859"/>
                </a:cubicBezTo>
                <a:cubicBezTo>
                  <a:pt x="423981" y="3550349"/>
                  <a:pt x="430074" y="3535299"/>
                  <a:pt x="430074" y="3517773"/>
                </a:cubicBezTo>
                <a:lnTo>
                  <a:pt x="430074" y="3458718"/>
                </a:lnTo>
                <a:cubicBezTo>
                  <a:pt x="430074" y="3457639"/>
                  <a:pt x="429693" y="3456559"/>
                  <a:pt x="428995" y="3455861"/>
                </a:cubicBezTo>
                <a:cubicBezTo>
                  <a:pt x="428297" y="3455162"/>
                  <a:pt x="427218" y="3454781"/>
                  <a:pt x="426139" y="3454781"/>
                </a:cubicBezTo>
                <a:close/>
                <a:moveTo>
                  <a:pt x="308864" y="3378518"/>
                </a:moveTo>
                <a:cubicBezTo>
                  <a:pt x="307785" y="3378518"/>
                  <a:pt x="306706" y="3378899"/>
                  <a:pt x="306008" y="3379598"/>
                </a:cubicBezTo>
                <a:cubicBezTo>
                  <a:pt x="305310" y="3380296"/>
                  <a:pt x="304929" y="3381376"/>
                  <a:pt x="304929" y="3382455"/>
                </a:cubicBezTo>
                <a:lnTo>
                  <a:pt x="304929" y="3404300"/>
                </a:lnTo>
                <a:cubicBezTo>
                  <a:pt x="304929" y="3405380"/>
                  <a:pt x="305310" y="3406459"/>
                  <a:pt x="306008" y="3407157"/>
                </a:cubicBezTo>
                <a:cubicBezTo>
                  <a:pt x="306706" y="3407856"/>
                  <a:pt x="307785" y="3408237"/>
                  <a:pt x="308864" y="3408237"/>
                </a:cubicBezTo>
                <a:lnTo>
                  <a:pt x="426139" y="3408237"/>
                </a:lnTo>
                <a:cubicBezTo>
                  <a:pt x="427218" y="3408237"/>
                  <a:pt x="428297" y="3407856"/>
                  <a:pt x="428995" y="3407157"/>
                </a:cubicBezTo>
                <a:cubicBezTo>
                  <a:pt x="429693" y="3406459"/>
                  <a:pt x="430074" y="3405380"/>
                  <a:pt x="430074" y="3404300"/>
                </a:cubicBezTo>
                <a:lnTo>
                  <a:pt x="430074" y="3382455"/>
                </a:lnTo>
                <a:cubicBezTo>
                  <a:pt x="430074" y="3381376"/>
                  <a:pt x="429693" y="3380296"/>
                  <a:pt x="428995" y="3379598"/>
                </a:cubicBezTo>
                <a:cubicBezTo>
                  <a:pt x="428297" y="3378899"/>
                  <a:pt x="427218" y="3378518"/>
                  <a:pt x="426139" y="3378518"/>
                </a:cubicBezTo>
                <a:close/>
                <a:moveTo>
                  <a:pt x="308864" y="3211830"/>
                </a:moveTo>
                <a:cubicBezTo>
                  <a:pt x="307785" y="3211830"/>
                  <a:pt x="306706" y="3212211"/>
                  <a:pt x="306008" y="3212910"/>
                </a:cubicBezTo>
                <a:cubicBezTo>
                  <a:pt x="305310" y="3213608"/>
                  <a:pt x="304929" y="3214688"/>
                  <a:pt x="304929" y="3215767"/>
                </a:cubicBezTo>
                <a:lnTo>
                  <a:pt x="304929" y="3237611"/>
                </a:lnTo>
                <a:cubicBezTo>
                  <a:pt x="304929" y="3238691"/>
                  <a:pt x="305310" y="3239770"/>
                  <a:pt x="306008" y="3240469"/>
                </a:cubicBezTo>
                <a:cubicBezTo>
                  <a:pt x="306706" y="3241167"/>
                  <a:pt x="307785" y="3241548"/>
                  <a:pt x="308864" y="3241548"/>
                </a:cubicBezTo>
                <a:lnTo>
                  <a:pt x="400373" y="3241548"/>
                </a:lnTo>
                <a:cubicBezTo>
                  <a:pt x="401452" y="3241548"/>
                  <a:pt x="402531" y="3241929"/>
                  <a:pt x="403229" y="3242628"/>
                </a:cubicBezTo>
                <a:cubicBezTo>
                  <a:pt x="403927" y="3243326"/>
                  <a:pt x="404308" y="3244406"/>
                  <a:pt x="404308" y="3245485"/>
                </a:cubicBezTo>
                <a:lnTo>
                  <a:pt x="404308" y="3288792"/>
                </a:lnTo>
                <a:cubicBezTo>
                  <a:pt x="404308" y="3293809"/>
                  <a:pt x="402848" y="3298063"/>
                  <a:pt x="399993" y="3300985"/>
                </a:cubicBezTo>
                <a:cubicBezTo>
                  <a:pt x="397137" y="3303842"/>
                  <a:pt x="393583" y="3305302"/>
                  <a:pt x="389268" y="3305302"/>
                </a:cubicBezTo>
                <a:cubicBezTo>
                  <a:pt x="384952" y="3305302"/>
                  <a:pt x="381399" y="3303842"/>
                  <a:pt x="378543" y="3300985"/>
                </a:cubicBezTo>
                <a:cubicBezTo>
                  <a:pt x="375687" y="3298127"/>
                  <a:pt x="374228" y="3294190"/>
                  <a:pt x="374228" y="3288792"/>
                </a:cubicBezTo>
                <a:lnTo>
                  <a:pt x="374228" y="3268409"/>
                </a:lnTo>
                <a:cubicBezTo>
                  <a:pt x="374228" y="3268028"/>
                  <a:pt x="373847" y="3267710"/>
                  <a:pt x="373530" y="3267710"/>
                </a:cubicBezTo>
                <a:lnTo>
                  <a:pt x="347765" y="3267710"/>
                </a:lnTo>
                <a:cubicBezTo>
                  <a:pt x="347067" y="3267710"/>
                  <a:pt x="346305" y="3268091"/>
                  <a:pt x="345607" y="3268409"/>
                </a:cubicBezTo>
                <a:cubicBezTo>
                  <a:pt x="344909" y="3268726"/>
                  <a:pt x="305564" y="3302381"/>
                  <a:pt x="305564" y="3302381"/>
                </a:cubicBezTo>
                <a:cubicBezTo>
                  <a:pt x="304866" y="3303080"/>
                  <a:pt x="304104" y="3303842"/>
                  <a:pt x="304104" y="3304858"/>
                </a:cubicBezTo>
                <a:lnTo>
                  <a:pt x="304104" y="3328099"/>
                </a:lnTo>
                <a:cubicBezTo>
                  <a:pt x="304104" y="3329877"/>
                  <a:pt x="304485" y="3331337"/>
                  <a:pt x="305564" y="3332417"/>
                </a:cubicBezTo>
                <a:cubicBezTo>
                  <a:pt x="306642" y="3333496"/>
                  <a:pt x="307721" y="3333877"/>
                  <a:pt x="309117" y="3333877"/>
                </a:cubicBezTo>
                <a:cubicBezTo>
                  <a:pt x="310513" y="3333877"/>
                  <a:pt x="311973" y="3333179"/>
                  <a:pt x="313052" y="3332417"/>
                </a:cubicBezTo>
                <a:cubicBezTo>
                  <a:pt x="323079" y="3324543"/>
                  <a:pt x="333042" y="3316288"/>
                  <a:pt x="343830" y="3307398"/>
                </a:cubicBezTo>
                <a:lnTo>
                  <a:pt x="343894" y="3307398"/>
                </a:lnTo>
                <a:cubicBezTo>
                  <a:pt x="344972" y="3306699"/>
                  <a:pt x="346051" y="3305937"/>
                  <a:pt x="347130" y="3305937"/>
                </a:cubicBezTo>
                <a:cubicBezTo>
                  <a:pt x="348209" y="3305937"/>
                  <a:pt x="348907" y="3306318"/>
                  <a:pt x="349605" y="3307017"/>
                </a:cubicBezTo>
                <a:cubicBezTo>
                  <a:pt x="350303" y="3307715"/>
                  <a:pt x="351065" y="3308477"/>
                  <a:pt x="351382" y="3309493"/>
                </a:cubicBezTo>
                <a:cubicBezTo>
                  <a:pt x="353857" y="3316288"/>
                  <a:pt x="357791" y="3321685"/>
                  <a:pt x="363186" y="3326321"/>
                </a:cubicBezTo>
                <a:cubicBezTo>
                  <a:pt x="370357" y="3332417"/>
                  <a:pt x="378924" y="3335592"/>
                  <a:pt x="388950" y="3335592"/>
                </a:cubicBezTo>
                <a:cubicBezTo>
                  <a:pt x="400373" y="3335592"/>
                  <a:pt x="410019" y="3331274"/>
                  <a:pt x="418269" y="3323082"/>
                </a:cubicBezTo>
                <a:cubicBezTo>
                  <a:pt x="426519" y="3314827"/>
                  <a:pt x="430454" y="3304858"/>
                  <a:pt x="430454" y="3293047"/>
                </a:cubicBezTo>
                <a:lnTo>
                  <a:pt x="430454" y="3215767"/>
                </a:lnTo>
                <a:cubicBezTo>
                  <a:pt x="430454" y="3214688"/>
                  <a:pt x="430073" y="3213608"/>
                  <a:pt x="429375" y="3212910"/>
                </a:cubicBezTo>
                <a:cubicBezTo>
                  <a:pt x="428677" y="3212211"/>
                  <a:pt x="427598" y="3211830"/>
                  <a:pt x="426519" y="3211830"/>
                </a:cubicBezTo>
                <a:close/>
                <a:moveTo>
                  <a:pt x="383874" y="3073401"/>
                </a:moveTo>
                <a:lnTo>
                  <a:pt x="399993" y="3073401"/>
                </a:lnTo>
                <a:cubicBezTo>
                  <a:pt x="401072" y="3073401"/>
                  <a:pt x="402151" y="3073782"/>
                  <a:pt x="402849" y="3074480"/>
                </a:cubicBezTo>
                <a:cubicBezTo>
                  <a:pt x="403547" y="3075179"/>
                  <a:pt x="403928" y="3076258"/>
                  <a:pt x="403928" y="3077338"/>
                </a:cubicBezTo>
                <a:lnTo>
                  <a:pt x="403928" y="3123121"/>
                </a:lnTo>
                <a:cubicBezTo>
                  <a:pt x="403928" y="3126360"/>
                  <a:pt x="402849" y="3129217"/>
                  <a:pt x="400374" y="3131376"/>
                </a:cubicBezTo>
                <a:cubicBezTo>
                  <a:pt x="398216" y="3133535"/>
                  <a:pt x="395297" y="3134615"/>
                  <a:pt x="392124" y="3134615"/>
                </a:cubicBezTo>
                <a:cubicBezTo>
                  <a:pt x="388951" y="3134615"/>
                  <a:pt x="386032" y="3133535"/>
                  <a:pt x="383557" y="3131376"/>
                </a:cubicBezTo>
                <a:cubicBezTo>
                  <a:pt x="381082" y="3129217"/>
                  <a:pt x="380003" y="3126360"/>
                  <a:pt x="380003" y="3123121"/>
                </a:cubicBezTo>
                <a:lnTo>
                  <a:pt x="379940" y="3123121"/>
                </a:lnTo>
                <a:cubicBezTo>
                  <a:pt x="379940" y="3123121"/>
                  <a:pt x="379940" y="3077338"/>
                  <a:pt x="379940" y="3077338"/>
                </a:cubicBezTo>
                <a:cubicBezTo>
                  <a:pt x="379940" y="3076258"/>
                  <a:pt x="380320" y="3075179"/>
                  <a:pt x="381018" y="3074480"/>
                </a:cubicBezTo>
                <a:cubicBezTo>
                  <a:pt x="381717" y="3073782"/>
                  <a:pt x="382795" y="3073401"/>
                  <a:pt x="383874" y="3073401"/>
                </a:cubicBezTo>
                <a:close/>
                <a:moveTo>
                  <a:pt x="334883" y="3073401"/>
                </a:moveTo>
                <a:lnTo>
                  <a:pt x="351002" y="3073401"/>
                </a:lnTo>
                <a:cubicBezTo>
                  <a:pt x="352080" y="3073401"/>
                  <a:pt x="353159" y="3073782"/>
                  <a:pt x="353857" y="3074480"/>
                </a:cubicBezTo>
                <a:cubicBezTo>
                  <a:pt x="354555" y="3075179"/>
                  <a:pt x="354936" y="3076258"/>
                  <a:pt x="354936" y="3077338"/>
                </a:cubicBezTo>
                <a:lnTo>
                  <a:pt x="354936" y="3128138"/>
                </a:lnTo>
                <a:cubicBezTo>
                  <a:pt x="354936" y="3131694"/>
                  <a:pt x="353540" y="3134234"/>
                  <a:pt x="351382" y="3136710"/>
                </a:cubicBezTo>
                <a:cubicBezTo>
                  <a:pt x="349225" y="3139187"/>
                  <a:pt x="346052" y="3140267"/>
                  <a:pt x="342815" y="3140267"/>
                </a:cubicBezTo>
                <a:cubicBezTo>
                  <a:pt x="339960" y="3140267"/>
                  <a:pt x="337040" y="3139187"/>
                  <a:pt x="334565" y="3136710"/>
                </a:cubicBezTo>
                <a:cubicBezTo>
                  <a:pt x="332090" y="3134234"/>
                  <a:pt x="331012" y="3131376"/>
                  <a:pt x="331012" y="3128138"/>
                </a:cubicBezTo>
                <a:lnTo>
                  <a:pt x="330948" y="3128138"/>
                </a:lnTo>
                <a:cubicBezTo>
                  <a:pt x="330948" y="3128138"/>
                  <a:pt x="330948" y="3077338"/>
                  <a:pt x="330948" y="3077338"/>
                </a:cubicBezTo>
                <a:cubicBezTo>
                  <a:pt x="330948" y="3076258"/>
                  <a:pt x="331329" y="3075179"/>
                  <a:pt x="332027" y="3074480"/>
                </a:cubicBezTo>
                <a:cubicBezTo>
                  <a:pt x="332725" y="3073782"/>
                  <a:pt x="333804" y="3073401"/>
                  <a:pt x="334883" y="3073401"/>
                </a:cubicBezTo>
                <a:close/>
                <a:moveTo>
                  <a:pt x="308547" y="3043365"/>
                </a:moveTo>
                <a:cubicBezTo>
                  <a:pt x="307468" y="3043365"/>
                  <a:pt x="306389" y="3043746"/>
                  <a:pt x="305691" y="3044445"/>
                </a:cubicBezTo>
                <a:cubicBezTo>
                  <a:pt x="304993" y="3045143"/>
                  <a:pt x="304612" y="3046223"/>
                  <a:pt x="304612" y="3047302"/>
                </a:cubicBezTo>
                <a:lnTo>
                  <a:pt x="304612" y="3130678"/>
                </a:lnTo>
                <a:cubicBezTo>
                  <a:pt x="304612" y="3141410"/>
                  <a:pt x="308229" y="3150744"/>
                  <a:pt x="315718" y="3158237"/>
                </a:cubicBezTo>
                <a:cubicBezTo>
                  <a:pt x="323587" y="3165730"/>
                  <a:pt x="332535" y="3169667"/>
                  <a:pt x="342879" y="3169667"/>
                </a:cubicBezTo>
                <a:cubicBezTo>
                  <a:pt x="347575" y="3169667"/>
                  <a:pt x="352207" y="3168588"/>
                  <a:pt x="356840" y="3166810"/>
                </a:cubicBezTo>
                <a:cubicBezTo>
                  <a:pt x="361473" y="3165032"/>
                  <a:pt x="365407" y="3162174"/>
                  <a:pt x="368263" y="3158936"/>
                </a:cubicBezTo>
                <a:cubicBezTo>
                  <a:pt x="368961" y="3157856"/>
                  <a:pt x="370103" y="3157475"/>
                  <a:pt x="371119" y="3157475"/>
                </a:cubicBezTo>
                <a:cubicBezTo>
                  <a:pt x="372134" y="3157475"/>
                  <a:pt x="372896" y="3157793"/>
                  <a:pt x="373594" y="3158174"/>
                </a:cubicBezTo>
                <a:cubicBezTo>
                  <a:pt x="376069" y="3159952"/>
                  <a:pt x="378924" y="3161031"/>
                  <a:pt x="382161" y="3162111"/>
                </a:cubicBezTo>
                <a:cubicBezTo>
                  <a:pt x="385397" y="3163190"/>
                  <a:pt x="388570" y="3163571"/>
                  <a:pt x="391807" y="3163571"/>
                </a:cubicBezTo>
                <a:cubicBezTo>
                  <a:pt x="402151" y="3163571"/>
                  <a:pt x="411480" y="3160015"/>
                  <a:pt x="418968" y="3152141"/>
                </a:cubicBezTo>
                <a:cubicBezTo>
                  <a:pt x="426520" y="3144585"/>
                  <a:pt x="430074" y="3135313"/>
                  <a:pt x="430074" y="3124582"/>
                </a:cubicBezTo>
                <a:lnTo>
                  <a:pt x="430074" y="3047302"/>
                </a:lnTo>
                <a:cubicBezTo>
                  <a:pt x="430074" y="3046223"/>
                  <a:pt x="429693" y="3045143"/>
                  <a:pt x="428995" y="3044445"/>
                </a:cubicBezTo>
                <a:cubicBezTo>
                  <a:pt x="428297" y="3043746"/>
                  <a:pt x="427218" y="3043365"/>
                  <a:pt x="426139" y="3043365"/>
                </a:cubicBezTo>
                <a:close/>
                <a:moveTo>
                  <a:pt x="396820" y="2954274"/>
                </a:moveTo>
                <a:lnTo>
                  <a:pt x="396820" y="3000058"/>
                </a:lnTo>
                <a:lnTo>
                  <a:pt x="431153" y="3000058"/>
                </a:lnTo>
                <a:lnTo>
                  <a:pt x="431153" y="2991105"/>
                </a:lnTo>
                <a:lnTo>
                  <a:pt x="405387" y="2991105"/>
                </a:lnTo>
                <a:lnTo>
                  <a:pt x="405387" y="2980754"/>
                </a:lnTo>
                <a:lnTo>
                  <a:pt x="430074" y="2980754"/>
                </a:lnTo>
                <a:lnTo>
                  <a:pt x="430074" y="2972880"/>
                </a:lnTo>
                <a:lnTo>
                  <a:pt x="405387" y="2972880"/>
                </a:lnTo>
                <a:lnTo>
                  <a:pt x="405387" y="2962529"/>
                </a:lnTo>
                <a:lnTo>
                  <a:pt x="431153" y="2962529"/>
                </a:lnTo>
                <a:lnTo>
                  <a:pt x="431153" y="2954274"/>
                </a:lnTo>
                <a:close/>
                <a:moveTo>
                  <a:pt x="349288" y="2954274"/>
                </a:moveTo>
                <a:lnTo>
                  <a:pt x="349288" y="3000058"/>
                </a:lnTo>
                <a:lnTo>
                  <a:pt x="357855" y="3000058"/>
                </a:lnTo>
                <a:lnTo>
                  <a:pt x="357855" y="2981452"/>
                </a:lnTo>
                <a:lnTo>
                  <a:pt x="380383" y="2981452"/>
                </a:lnTo>
                <a:lnTo>
                  <a:pt x="380383" y="3000058"/>
                </a:lnTo>
                <a:lnTo>
                  <a:pt x="388950" y="3000058"/>
                </a:lnTo>
                <a:lnTo>
                  <a:pt x="388950" y="2954274"/>
                </a:lnTo>
                <a:lnTo>
                  <a:pt x="380383" y="2954274"/>
                </a:lnTo>
                <a:lnTo>
                  <a:pt x="380383" y="2973578"/>
                </a:lnTo>
                <a:lnTo>
                  <a:pt x="357855" y="2973578"/>
                </a:lnTo>
                <a:lnTo>
                  <a:pt x="357855" y="2954274"/>
                </a:lnTo>
                <a:close/>
                <a:moveTo>
                  <a:pt x="306389" y="2954274"/>
                </a:moveTo>
                <a:lnTo>
                  <a:pt x="306389" y="2962148"/>
                </a:lnTo>
                <a:lnTo>
                  <a:pt x="320731" y="2962148"/>
                </a:lnTo>
                <a:lnTo>
                  <a:pt x="320731" y="3000058"/>
                </a:lnTo>
                <a:lnTo>
                  <a:pt x="329298" y="3000058"/>
                </a:lnTo>
                <a:lnTo>
                  <a:pt x="329298" y="2962148"/>
                </a:lnTo>
                <a:lnTo>
                  <a:pt x="343957" y="2962148"/>
                </a:lnTo>
                <a:lnTo>
                  <a:pt x="343957" y="2954274"/>
                </a:lnTo>
                <a:close/>
                <a:moveTo>
                  <a:pt x="418143" y="464376"/>
                </a:moveTo>
                <a:cubicBezTo>
                  <a:pt x="429756" y="476949"/>
                  <a:pt x="441369" y="486284"/>
                  <a:pt x="454696" y="494285"/>
                </a:cubicBezTo>
                <a:cubicBezTo>
                  <a:pt x="442512" y="493713"/>
                  <a:pt x="430327" y="493332"/>
                  <a:pt x="418143" y="492951"/>
                </a:cubicBezTo>
                <a:close/>
                <a:moveTo>
                  <a:pt x="317431" y="464376"/>
                </a:moveTo>
                <a:lnTo>
                  <a:pt x="317431" y="492951"/>
                </a:lnTo>
                <a:cubicBezTo>
                  <a:pt x="305247" y="493332"/>
                  <a:pt x="293062" y="493713"/>
                  <a:pt x="280878" y="494285"/>
                </a:cubicBezTo>
                <a:cubicBezTo>
                  <a:pt x="294014" y="486284"/>
                  <a:pt x="305818" y="476949"/>
                  <a:pt x="317431" y="464376"/>
                </a:cubicBezTo>
                <a:close/>
                <a:moveTo>
                  <a:pt x="418143" y="407797"/>
                </a:moveTo>
                <a:cubicBezTo>
                  <a:pt x="436610" y="432753"/>
                  <a:pt x="472402" y="471806"/>
                  <a:pt x="535417" y="500381"/>
                </a:cubicBezTo>
                <a:cubicBezTo>
                  <a:pt x="519807" y="498857"/>
                  <a:pt x="504195" y="497333"/>
                  <a:pt x="488774" y="496380"/>
                </a:cubicBezTo>
                <a:cubicBezTo>
                  <a:pt x="460027" y="483426"/>
                  <a:pt x="439466" y="470091"/>
                  <a:pt x="418143" y="443040"/>
                </a:cubicBezTo>
                <a:close/>
                <a:moveTo>
                  <a:pt x="317431" y="407797"/>
                </a:moveTo>
                <a:lnTo>
                  <a:pt x="317431" y="442849"/>
                </a:lnTo>
                <a:cubicBezTo>
                  <a:pt x="296108" y="469901"/>
                  <a:pt x="275738" y="483236"/>
                  <a:pt x="246800" y="496190"/>
                </a:cubicBezTo>
                <a:cubicBezTo>
                  <a:pt x="231379" y="497333"/>
                  <a:pt x="215767" y="498666"/>
                  <a:pt x="200156" y="500381"/>
                </a:cubicBezTo>
                <a:cubicBezTo>
                  <a:pt x="263172" y="471806"/>
                  <a:pt x="299154" y="432753"/>
                  <a:pt x="317431" y="407797"/>
                </a:cubicBezTo>
                <a:close/>
                <a:moveTo>
                  <a:pt x="319525" y="367792"/>
                </a:moveTo>
                <a:cubicBezTo>
                  <a:pt x="318954" y="367792"/>
                  <a:pt x="318383" y="367983"/>
                  <a:pt x="318002" y="368364"/>
                </a:cubicBezTo>
                <a:cubicBezTo>
                  <a:pt x="317621" y="368745"/>
                  <a:pt x="317431" y="369316"/>
                  <a:pt x="317431" y="369888"/>
                </a:cubicBezTo>
                <a:lnTo>
                  <a:pt x="317431" y="383032"/>
                </a:lnTo>
                <a:cubicBezTo>
                  <a:pt x="303724" y="405511"/>
                  <a:pt x="256509" y="478092"/>
                  <a:pt x="141201" y="507810"/>
                </a:cubicBezTo>
                <a:cubicBezTo>
                  <a:pt x="139107" y="508382"/>
                  <a:pt x="138917" y="511239"/>
                  <a:pt x="139678" y="515430"/>
                </a:cubicBezTo>
                <a:cubicBezTo>
                  <a:pt x="140440" y="520002"/>
                  <a:pt x="141772" y="521717"/>
                  <a:pt x="145199" y="521145"/>
                </a:cubicBezTo>
                <a:cubicBezTo>
                  <a:pt x="181562" y="516002"/>
                  <a:pt x="213927" y="512001"/>
                  <a:pt x="250290" y="509334"/>
                </a:cubicBezTo>
                <a:cubicBezTo>
                  <a:pt x="250290" y="509334"/>
                  <a:pt x="250290" y="509525"/>
                  <a:pt x="250480" y="509525"/>
                </a:cubicBezTo>
                <a:cubicBezTo>
                  <a:pt x="250671" y="509525"/>
                  <a:pt x="250861" y="509334"/>
                  <a:pt x="251051" y="509334"/>
                </a:cubicBezTo>
                <a:cubicBezTo>
                  <a:pt x="270090" y="508001"/>
                  <a:pt x="294078" y="507048"/>
                  <a:pt x="317495" y="506477"/>
                </a:cubicBezTo>
                <a:lnTo>
                  <a:pt x="317495" y="519050"/>
                </a:lnTo>
                <a:cubicBezTo>
                  <a:pt x="317495" y="519621"/>
                  <a:pt x="317685" y="520193"/>
                  <a:pt x="318066" y="520574"/>
                </a:cubicBezTo>
                <a:cubicBezTo>
                  <a:pt x="318446" y="520955"/>
                  <a:pt x="319018" y="521145"/>
                  <a:pt x="319589" y="521145"/>
                </a:cubicBezTo>
                <a:lnTo>
                  <a:pt x="331202" y="521145"/>
                </a:lnTo>
                <a:cubicBezTo>
                  <a:pt x="331773" y="521145"/>
                  <a:pt x="332344" y="520955"/>
                  <a:pt x="332725" y="520574"/>
                </a:cubicBezTo>
                <a:cubicBezTo>
                  <a:pt x="333106" y="520193"/>
                  <a:pt x="333296" y="519621"/>
                  <a:pt x="333296" y="519050"/>
                </a:cubicBezTo>
                <a:lnTo>
                  <a:pt x="333296" y="506096"/>
                </a:lnTo>
                <a:cubicBezTo>
                  <a:pt x="345671" y="505905"/>
                  <a:pt x="357475" y="505715"/>
                  <a:pt x="367755" y="505715"/>
                </a:cubicBezTo>
                <a:cubicBezTo>
                  <a:pt x="378036" y="505715"/>
                  <a:pt x="389839" y="505905"/>
                  <a:pt x="402214" y="506096"/>
                </a:cubicBezTo>
                <a:lnTo>
                  <a:pt x="402214" y="519050"/>
                </a:lnTo>
                <a:cubicBezTo>
                  <a:pt x="402214" y="519621"/>
                  <a:pt x="402405" y="520193"/>
                  <a:pt x="402785" y="520574"/>
                </a:cubicBezTo>
                <a:cubicBezTo>
                  <a:pt x="403166" y="520955"/>
                  <a:pt x="403737" y="521145"/>
                  <a:pt x="404309" y="521145"/>
                </a:cubicBezTo>
                <a:lnTo>
                  <a:pt x="415922" y="521145"/>
                </a:lnTo>
                <a:cubicBezTo>
                  <a:pt x="416493" y="521145"/>
                  <a:pt x="417064" y="520955"/>
                  <a:pt x="417445" y="520574"/>
                </a:cubicBezTo>
                <a:cubicBezTo>
                  <a:pt x="417826" y="520193"/>
                  <a:pt x="418016" y="519621"/>
                  <a:pt x="418016" y="519050"/>
                </a:cubicBezTo>
                <a:lnTo>
                  <a:pt x="418016" y="506477"/>
                </a:lnTo>
                <a:cubicBezTo>
                  <a:pt x="441433" y="507048"/>
                  <a:pt x="465421" y="508001"/>
                  <a:pt x="484459" y="509334"/>
                </a:cubicBezTo>
                <a:cubicBezTo>
                  <a:pt x="484650" y="509334"/>
                  <a:pt x="484840" y="509525"/>
                  <a:pt x="485030" y="509525"/>
                </a:cubicBezTo>
                <a:cubicBezTo>
                  <a:pt x="485030" y="509525"/>
                  <a:pt x="485030" y="509334"/>
                  <a:pt x="485220" y="509334"/>
                </a:cubicBezTo>
                <a:cubicBezTo>
                  <a:pt x="521773" y="511811"/>
                  <a:pt x="554138" y="515811"/>
                  <a:pt x="590501" y="521145"/>
                </a:cubicBezTo>
                <a:cubicBezTo>
                  <a:pt x="593738" y="521526"/>
                  <a:pt x="595261" y="520002"/>
                  <a:pt x="596022" y="515430"/>
                </a:cubicBezTo>
                <a:cubicBezTo>
                  <a:pt x="596593" y="511430"/>
                  <a:pt x="596403" y="508382"/>
                  <a:pt x="594309" y="507810"/>
                </a:cubicBezTo>
                <a:lnTo>
                  <a:pt x="594182" y="507810"/>
                </a:lnTo>
                <a:cubicBezTo>
                  <a:pt x="479002" y="478092"/>
                  <a:pt x="431850" y="405511"/>
                  <a:pt x="418143" y="383032"/>
                </a:cubicBezTo>
                <a:lnTo>
                  <a:pt x="418143" y="369888"/>
                </a:lnTo>
                <a:cubicBezTo>
                  <a:pt x="418143" y="369316"/>
                  <a:pt x="417953" y="368745"/>
                  <a:pt x="417572" y="368364"/>
                </a:cubicBezTo>
                <a:cubicBezTo>
                  <a:pt x="417191" y="367983"/>
                  <a:pt x="416620" y="367792"/>
                  <a:pt x="416049" y="367792"/>
                </a:cubicBezTo>
                <a:lnTo>
                  <a:pt x="404435" y="367792"/>
                </a:lnTo>
                <a:cubicBezTo>
                  <a:pt x="403864" y="367792"/>
                  <a:pt x="403293" y="367983"/>
                  <a:pt x="402912" y="368364"/>
                </a:cubicBezTo>
                <a:cubicBezTo>
                  <a:pt x="402532" y="368745"/>
                  <a:pt x="402341" y="369316"/>
                  <a:pt x="402341" y="369888"/>
                </a:cubicBezTo>
                <a:lnTo>
                  <a:pt x="402341" y="492570"/>
                </a:lnTo>
                <a:cubicBezTo>
                  <a:pt x="395868" y="492570"/>
                  <a:pt x="374736" y="492380"/>
                  <a:pt x="368073" y="492380"/>
                </a:cubicBezTo>
                <a:lnTo>
                  <a:pt x="367501" y="492380"/>
                </a:lnTo>
                <a:cubicBezTo>
                  <a:pt x="360838" y="492380"/>
                  <a:pt x="339706" y="492380"/>
                  <a:pt x="333233" y="492570"/>
                </a:cubicBezTo>
                <a:lnTo>
                  <a:pt x="333233" y="369888"/>
                </a:lnTo>
                <a:cubicBezTo>
                  <a:pt x="333233" y="369316"/>
                  <a:pt x="333042" y="368745"/>
                  <a:pt x="332662" y="368364"/>
                </a:cubicBezTo>
                <a:cubicBezTo>
                  <a:pt x="332281" y="367983"/>
                  <a:pt x="331710" y="367792"/>
                  <a:pt x="331139" y="367792"/>
                </a:cubicBez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>
            <a:lvl1pPr marL="11113" indent="0" algn="ctr">
              <a:buFont typeface="+mj-lt"/>
              <a:buNone/>
              <a:tabLst/>
              <a:defRPr b="0">
                <a:solidFill>
                  <a:schemeClr val="accent5"/>
                </a:solidFill>
              </a:defRPr>
            </a:lvl1pPr>
          </a:lstStyle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7F8BCF50-9A6D-D24B-AE2D-F02AF7C6DFCA}" type="datetime1">
              <a:rPr lang="en-US" smtClean="0"/>
              <a:pPr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B6EAF-AE7C-E09A-9882-938BCB071A6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7151" y="1480589"/>
            <a:ext cx="10149809" cy="2203677"/>
          </a:xfrm>
        </p:spPr>
        <p:txBody>
          <a:bodyPr anchor="b">
            <a:normAutofit/>
          </a:bodyPr>
          <a:lstStyle>
            <a:lvl1pPr algn="l">
              <a:defRPr sz="7200" b="0" i="0">
                <a:solidFill>
                  <a:schemeClr val="tx1"/>
                </a:solidFill>
                <a:latin typeface="Mercury Display" pitchFamily="50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3F4A1-E622-026E-4991-8D260909B6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99026" y="3530788"/>
            <a:ext cx="10149809" cy="1655762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9874780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he Bridge (Red) - Light Background Photo">
    <p:bg>
      <p:bgPr>
        <a:blipFill dpi="0"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7F8BCF50-9A6D-D24B-AE2D-F02AF7C6DFCA}" type="datetime1">
              <a:rPr lang="en-US" smtClean="0"/>
              <a:pPr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E2B789-7C54-AD59-8DD4-8F7CB85BC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7151" y="1488540"/>
            <a:ext cx="10149809" cy="2203677"/>
          </a:xfrm>
        </p:spPr>
        <p:txBody>
          <a:bodyPr anchor="b">
            <a:normAutofit/>
          </a:bodyPr>
          <a:lstStyle>
            <a:lvl1pPr algn="l">
              <a:defRPr sz="7200" b="0" i="0">
                <a:solidFill>
                  <a:schemeClr val="tx2"/>
                </a:solidFill>
                <a:latin typeface="Mercury Display" pitchFamily="50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79CE629-F40C-80EC-C338-2FB8A5CECE2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99026" y="3530788"/>
            <a:ext cx="10149809" cy="1655762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5063876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- Full Image - The Bridge (Re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7F8BCF50-9A6D-D24B-AE2D-F02AF7C6DFCA}" type="datetime1">
              <a:rPr lang="en-US" smtClean="0"/>
              <a:pPr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E2B789-7C54-AD59-8DD4-8F7CB85BC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7152" y="1488540"/>
            <a:ext cx="8038188" cy="2203677"/>
          </a:xfrm>
        </p:spPr>
        <p:txBody>
          <a:bodyPr anchor="b">
            <a:normAutofit/>
          </a:bodyPr>
          <a:lstStyle>
            <a:lvl1pPr algn="l">
              <a:defRPr sz="7200" b="0" i="0">
                <a:solidFill>
                  <a:schemeClr val="accent1"/>
                </a:solidFill>
                <a:latin typeface="Mercury Display" pitchFamily="50" charset="0"/>
              </a:defRPr>
            </a:lvl1pPr>
          </a:lstStyle>
          <a:p>
            <a:r>
              <a:rPr lang="en-US" dirty="0"/>
              <a:t>Agenda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79CE629-F40C-80EC-C338-2FB8A5CECE2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16209" y="3854526"/>
            <a:ext cx="4049766" cy="2357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Aft>
                <a:spcPts val="300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Agenda Item 1</a:t>
            </a:r>
          </a:p>
          <a:p>
            <a:r>
              <a:rPr lang="en-US" dirty="0"/>
              <a:t>Agenda Item 2</a:t>
            </a:r>
          </a:p>
          <a:p>
            <a:r>
              <a:rPr lang="en-US" dirty="0"/>
              <a:t>Agenda Item 3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C882B30-6312-7E1D-8246-654BAA3D81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65975" y="3854526"/>
            <a:ext cx="4787900" cy="2357094"/>
          </a:xfrm>
        </p:spPr>
        <p:txBody>
          <a:bodyPr vert="horz" lIns="45720" tIns="45720" rIns="4572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Arial" panose="020B0604020202020204" pitchFamily="34" charset="0"/>
              <a:buNone/>
              <a:defRPr lang="en-US" sz="2400" b="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2000" dirty="0" smtClean="0"/>
            </a:lvl2pPr>
            <a:lvl3pPr>
              <a:defRPr lang="en-US" sz="1800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r>
              <a:rPr lang="en-US" dirty="0"/>
              <a:t>Agenda Item 4</a:t>
            </a:r>
          </a:p>
          <a:p>
            <a:r>
              <a:rPr lang="en-US" dirty="0"/>
              <a:t>Agenda Item 5</a:t>
            </a:r>
          </a:p>
          <a:p>
            <a:r>
              <a:rPr lang="en-US" dirty="0"/>
              <a:t>Agenda Item 6</a:t>
            </a:r>
          </a:p>
        </p:txBody>
      </p:sp>
    </p:spTree>
    <p:extLst>
      <p:ext uri="{BB962C8B-B14F-4D97-AF65-F5344CB8AC3E}">
        <p14:creationId xmlns:p14="http://schemas.microsoft.com/office/powerpoint/2010/main" val="4037222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- Half Imag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1" descr="A bridge over water with cars&#10;&#10;Description automatically generated">
            <a:extLst>
              <a:ext uri="{FF2B5EF4-FFF2-40B4-BE49-F238E27FC236}">
                <a16:creationId xmlns:a16="http://schemas.microsoft.com/office/drawing/2014/main" id="{3D004D54-99B8-F0DE-2F69-D0DF7006CE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532" t="6734" r="24799"/>
          <a:stretch/>
        </p:blipFill>
        <p:spPr>
          <a:xfrm>
            <a:off x="6464300" y="15875"/>
            <a:ext cx="5708650" cy="685800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11449" y="6357608"/>
            <a:ext cx="5066438" cy="27432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2D25F7-8E81-E1A6-51CE-7B22B9135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854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 Here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30FE93A-32FE-FA48-1436-9D1E18CC3BC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14091" y="2671764"/>
            <a:ext cx="2001838" cy="3009900"/>
          </a:xfrm>
        </p:spPr>
        <p:txBody>
          <a:bodyPr/>
          <a:lstStyle>
            <a:lvl1pPr>
              <a:lnSpc>
                <a:spcPct val="100000"/>
              </a:lnSpc>
              <a:spcAft>
                <a:spcPts val="2400"/>
              </a:spcAft>
              <a:defRPr/>
            </a:lvl1pPr>
          </a:lstStyle>
          <a:p>
            <a:pPr lvl="0"/>
            <a:r>
              <a:rPr lang="en-US" dirty="0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Agenda Items Here</a:t>
            </a:r>
          </a:p>
          <a:p>
            <a:pPr lvl="0"/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C85B4B8-CD8F-DE3B-3E19-05ED1FAEBF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95817" y="2671764"/>
            <a:ext cx="2001838" cy="30099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2400"/>
              </a:spcAft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Agenda Items Here</a:t>
            </a:r>
          </a:p>
          <a:p>
            <a:pPr lvl="0"/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D3E250-7249-F216-B9F1-AAD4D21C3CB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462573" y="16042"/>
            <a:ext cx="5708650" cy="6858000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icon to customize photo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85000"/>
                  </a:schemeClr>
                </a:solidFill>
              </a:defRPr>
            </a:lvl1pPr>
          </a:lstStyle>
          <a:p>
            <a:fld id="{BFF28376-162A-9A45-9D50-537DD6D2DDD3}" type="datetime1">
              <a:rPr lang="en-US" smtClean="0"/>
              <a:pPr/>
              <a:t>9/13/2024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4998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0DF37809-3E7E-6742-850E-98030EB585DE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755" y="2093145"/>
            <a:ext cx="10154318" cy="2257063"/>
          </a:xfrm>
        </p:spPr>
        <p:txBody>
          <a:bodyPr vert="horz" lIns="45720" tIns="45720" rIns="45720" bIns="45720" rtlCol="0" anchor="ctr">
            <a:noAutofit/>
          </a:bodyPr>
          <a:lstStyle>
            <a:lvl1pPr>
              <a:defRPr lang="en-US" sz="5400" dirty="0">
                <a:solidFill>
                  <a:schemeClr val="tx1"/>
                </a:solidFill>
                <a:latin typeface="Mercury Display" pitchFamily="50" charset="0"/>
              </a:defRPr>
            </a:lvl1pPr>
          </a:lstStyle>
          <a:p>
            <a:pPr lvl="0"/>
            <a:r>
              <a:rPr lang="en-US" dirty="0"/>
              <a:t>Quote from someone outside of The Bridge goes here.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3756" y="4914016"/>
            <a:ext cx="4982877" cy="821803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—  </a:t>
            </a:r>
            <a:r>
              <a:rPr lang="en-US" dirty="0" err="1"/>
              <a:t>Firstname</a:t>
            </a:r>
            <a:r>
              <a:rPr lang="en-US" dirty="0"/>
              <a:t> </a:t>
            </a: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ACEE29-69B3-BBA4-D6DE-E00D6972997F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 dirty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 dirty="0">
              <a:solidFill>
                <a:srgbClr val="FFFFFF"/>
              </a:solidFill>
              <a:latin typeface="Mercury Display" pitchFamily="2" charset="0"/>
            </a:endParaRPr>
          </a:p>
        </p:txBody>
      </p:sp>
      <p:pic>
        <p:nvPicPr>
          <p:cNvPr id="7" name="Quote Slide Guide" hidden="1">
            <a:extLst>
              <a:ext uri="{FF2B5EF4-FFF2-40B4-BE49-F238E27FC236}">
                <a16:creationId xmlns:a16="http://schemas.microsoft.com/office/drawing/2014/main" id="{CF84215A-8B06-002E-E457-839C6B459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114" y="-23149"/>
            <a:ext cx="12272228" cy="6904298"/>
          </a:xfrm>
          <a:prstGeom prst="rect">
            <a:avLst/>
          </a:prstGeom>
        </p:spPr>
      </p:pic>
      <p:grpSp>
        <p:nvGrpSpPr>
          <p:cNvPr id="9" name="The Bridge - Left Rail Graphics">
            <a:extLst>
              <a:ext uri="{FF2B5EF4-FFF2-40B4-BE49-F238E27FC236}">
                <a16:creationId xmlns:a16="http://schemas.microsoft.com/office/drawing/2014/main" id="{60F21A62-81D6-4AAC-F404-6A9725787A3C}"/>
              </a:ext>
            </a:extLst>
          </p:cNvPr>
          <p:cNvGrpSpPr>
            <a:grpSpLocks noChangeAspect="1"/>
          </p:cNvGrpSpPr>
          <p:nvPr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12" name="E">
              <a:extLst>
                <a:ext uri="{FF2B5EF4-FFF2-40B4-BE49-F238E27FC236}">
                  <a16:creationId xmlns:a16="http://schemas.microsoft.com/office/drawing/2014/main" id="{92A8DB6D-4A4A-1F8F-31FE-B42B94B06B8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G">
              <a:extLst>
                <a:ext uri="{FF2B5EF4-FFF2-40B4-BE49-F238E27FC236}">
                  <a16:creationId xmlns:a16="http://schemas.microsoft.com/office/drawing/2014/main" id="{533867E0-7287-E5EC-4106-2A3A21E8AFE0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D">
              <a:extLst>
                <a:ext uri="{FF2B5EF4-FFF2-40B4-BE49-F238E27FC236}">
                  <a16:creationId xmlns:a16="http://schemas.microsoft.com/office/drawing/2014/main" id="{46F22BB8-41C4-472D-DD4B-12E5EEF6A158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I">
              <a:extLst>
                <a:ext uri="{FF2B5EF4-FFF2-40B4-BE49-F238E27FC236}">
                  <a16:creationId xmlns:a16="http://schemas.microsoft.com/office/drawing/2014/main" id="{A2B03DE7-0EC9-28E7-7AF7-A99698DC7CE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R">
              <a:extLst>
                <a:ext uri="{FF2B5EF4-FFF2-40B4-BE49-F238E27FC236}">
                  <a16:creationId xmlns:a16="http://schemas.microsoft.com/office/drawing/2014/main" id="{BEE4784D-3631-BF11-363D-0619EFB121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">
              <a:extLst>
                <a:ext uri="{FF2B5EF4-FFF2-40B4-BE49-F238E27FC236}">
                  <a16:creationId xmlns:a16="http://schemas.microsoft.com/office/drawing/2014/main" id="{F4F10E10-6D1C-4988-4F1D-BFA126611294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E">
              <a:extLst>
                <a:ext uri="{FF2B5EF4-FFF2-40B4-BE49-F238E27FC236}">
                  <a16:creationId xmlns:a16="http://schemas.microsoft.com/office/drawing/2014/main" id="{58138335-DFF1-0D9A-1D48-119F8E12143C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H">
              <a:extLst>
                <a:ext uri="{FF2B5EF4-FFF2-40B4-BE49-F238E27FC236}">
                  <a16:creationId xmlns:a16="http://schemas.microsoft.com/office/drawing/2014/main" id="{94F7F479-DB27-A25C-0627-06AAC70662A3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T">
              <a:extLst>
                <a:ext uri="{FF2B5EF4-FFF2-40B4-BE49-F238E27FC236}">
                  <a16:creationId xmlns:a16="http://schemas.microsoft.com/office/drawing/2014/main" id="{8A2EACD7-6F9A-A76B-0F94-8DBBABD3DD27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Bridge Graphic">
              <a:extLst>
                <a:ext uri="{FF2B5EF4-FFF2-40B4-BE49-F238E27FC236}">
                  <a16:creationId xmlns:a16="http://schemas.microsoft.com/office/drawing/2014/main" id="{7152A734-C188-0995-BD2E-2974EF779F2F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1A5A335-D417-D761-9CCC-919DD25F8FA6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 dirty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 dirty="0">
              <a:solidFill>
                <a:srgbClr val="FFFFFF"/>
              </a:solidFill>
              <a:latin typeface="Mercury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9534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ictur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CF16D9-9BF4-6FE6-D5E2-8C38323C36C0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attFill prst="wdUpDiag">
            <a:fgClr>
              <a:schemeClr val="accent1"/>
            </a:fgClr>
            <a:bgClr>
              <a:schemeClr val="accent1">
                <a:lumMod val="60000"/>
                <a:lumOff val="40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FF28376-162A-9A45-9D50-537DD6D2DDD3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B9D1-792A-58D1-95B8-A28AD650AACC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2D25F7-8E81-E1A6-51CE-7B22B9135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854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D47AA84-046C-7A13-CE3A-2E686D36E85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854" y="2628072"/>
            <a:ext cx="4201528" cy="3221038"/>
          </a:xfr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Content here</a:t>
            </a:r>
          </a:p>
        </p:txBody>
      </p:sp>
    </p:spTree>
    <p:extLst>
      <p:ext uri="{BB962C8B-B14F-4D97-AF65-F5344CB8AC3E}">
        <p14:creationId xmlns:p14="http://schemas.microsoft.com/office/powerpoint/2010/main" val="24101187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Ph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6C6A67BC-7835-0844-8E1C-F721F442599F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1989" y="2093145"/>
            <a:ext cx="10155611" cy="2257063"/>
          </a:xfrm>
        </p:spPr>
        <p:txBody>
          <a:bodyPr anchor="ctr">
            <a:noAutofit/>
          </a:bodyPr>
          <a:lstStyle>
            <a:lvl1pPr>
              <a:defRPr sz="5400" b="0" i="0">
                <a:solidFill>
                  <a:schemeClr val="tx1"/>
                </a:solidFill>
                <a:latin typeface="Mercury Display" pitchFamily="50" charset="0"/>
              </a:defRPr>
            </a:lvl1pPr>
          </a:lstStyle>
          <a:p>
            <a:r>
              <a:rPr lang="en-US" dirty="0"/>
              <a:t>Quote from internal partner or stakeholder goes here.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054321" y="4876252"/>
            <a:ext cx="4041679" cy="301757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> </a:t>
            </a: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7" name="Picture Placeholder 22">
            <a:extLst>
              <a:ext uri="{FF2B5EF4-FFF2-40B4-BE49-F238E27FC236}">
                <a16:creationId xmlns:a16="http://schemas.microsoft.com/office/drawing/2014/main" id="{32C4D815-39D5-961A-68D9-479F9138F08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80050" y="4716880"/>
            <a:ext cx="763588" cy="763588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BC834A2-8A87-8615-6EA6-88081F09504B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2054321" y="5130894"/>
            <a:ext cx="4041679" cy="301757"/>
          </a:xfrm>
        </p:spPr>
        <p:txBody>
          <a:bodyPr>
            <a:normAutofit/>
          </a:bodyPr>
          <a:lstStyle>
            <a:lvl1pPr marL="0" indent="0">
              <a:buNone/>
              <a:defRPr sz="1200" b="0" i="1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EF51F-EACA-3F21-FF05-F4D3826A3419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 dirty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 dirty="0">
              <a:solidFill>
                <a:srgbClr val="FFFFFF"/>
              </a:solidFill>
              <a:latin typeface="Mercury Display" pitchFamily="2" charset="0"/>
            </a:endParaRPr>
          </a:p>
        </p:txBody>
      </p:sp>
      <p:pic>
        <p:nvPicPr>
          <p:cNvPr id="10" name="Quote Slide Guide" hidden="1">
            <a:extLst>
              <a:ext uri="{FF2B5EF4-FFF2-40B4-BE49-F238E27FC236}">
                <a16:creationId xmlns:a16="http://schemas.microsoft.com/office/drawing/2014/main" id="{9EEE7C85-664E-97FF-0AB3-AFB774D29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114" y="-23149"/>
            <a:ext cx="12272228" cy="6904298"/>
          </a:xfrm>
          <a:prstGeom prst="rect">
            <a:avLst/>
          </a:prstGeom>
        </p:spPr>
      </p:pic>
      <p:grpSp>
        <p:nvGrpSpPr>
          <p:cNvPr id="11" name="The Bridge - Left Rail Graphics">
            <a:extLst>
              <a:ext uri="{FF2B5EF4-FFF2-40B4-BE49-F238E27FC236}">
                <a16:creationId xmlns:a16="http://schemas.microsoft.com/office/drawing/2014/main" id="{3BE218EF-484C-17E7-EE73-A2479332AB68}"/>
              </a:ext>
            </a:extLst>
          </p:cNvPr>
          <p:cNvGrpSpPr>
            <a:grpSpLocks noChangeAspect="1"/>
          </p:cNvGrpSpPr>
          <p:nvPr/>
        </p:nvGrpSpPr>
        <p:grpSpPr>
          <a:xfrm>
            <a:off x="-379" y="0"/>
            <a:ext cx="736141" cy="6858000"/>
            <a:chOff x="-1" y="-1786"/>
            <a:chExt cx="1473199" cy="13716000"/>
          </a:xfrm>
          <a:solidFill>
            <a:schemeClr val="tx2"/>
          </a:solidFill>
        </p:grpSpPr>
        <p:sp>
          <p:nvSpPr>
            <p:cNvPr id="12" name="Rectangle Element FPO">
              <a:extLst>
                <a:ext uri="{FF2B5EF4-FFF2-40B4-BE49-F238E27FC236}">
                  <a16:creationId xmlns:a16="http://schemas.microsoft.com/office/drawing/2014/main" id="{02011FC7-99AA-ECB6-E1A8-9420F4C98A76}"/>
                </a:ext>
              </a:extLst>
            </p:cNvPr>
            <p:cNvSpPr/>
            <p:nvPr/>
          </p:nvSpPr>
          <p:spPr>
            <a:xfrm>
              <a:off x="-1" y="-1786"/>
              <a:ext cx="1473199" cy="13716000"/>
            </a:xfrm>
            <a:custGeom>
              <a:avLst/>
              <a:gdLst>
                <a:gd name="connsiteX0" fmla="*/ 0 w 1473199"/>
                <a:gd name="connsiteY0" fmla="*/ 0 h 13716000"/>
                <a:gd name="connsiteX1" fmla="*/ 1473199 w 1473199"/>
                <a:gd name="connsiteY1" fmla="*/ 0 h 13716000"/>
                <a:gd name="connsiteX2" fmla="*/ 1473199 w 1473199"/>
                <a:gd name="connsiteY2" fmla="*/ 13716000 h 13716000"/>
                <a:gd name="connsiteX3" fmla="*/ 0 w 1473199"/>
                <a:gd name="connsiteY3" fmla="*/ 13716000 h 137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199" h="13716000">
                  <a:moveTo>
                    <a:pt x="0" y="0"/>
                  </a:moveTo>
                  <a:lnTo>
                    <a:pt x="1473199" y="0"/>
                  </a:lnTo>
                  <a:lnTo>
                    <a:pt x="1473199" y="13716000"/>
                  </a:lnTo>
                  <a:lnTo>
                    <a:pt x="0" y="1371600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7641EBCE-C3EF-6DB8-3E98-248F0B0843F9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">
              <a:extLst>
                <a:ext uri="{FF2B5EF4-FFF2-40B4-BE49-F238E27FC236}">
                  <a16:creationId xmlns:a16="http://schemas.microsoft.com/office/drawing/2014/main" id="{F2581E51-F2BB-E6B2-2AC3-892F52F99E63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D">
              <a:extLst>
                <a:ext uri="{FF2B5EF4-FFF2-40B4-BE49-F238E27FC236}">
                  <a16:creationId xmlns:a16="http://schemas.microsoft.com/office/drawing/2014/main" id="{7FC83271-36B8-795F-C2C4-38D5A29CEBE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I">
              <a:extLst>
                <a:ext uri="{FF2B5EF4-FFF2-40B4-BE49-F238E27FC236}">
                  <a16:creationId xmlns:a16="http://schemas.microsoft.com/office/drawing/2014/main" id="{DFC9CB1E-EBCF-81FB-25ED-A9423BD22BD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R">
              <a:extLst>
                <a:ext uri="{FF2B5EF4-FFF2-40B4-BE49-F238E27FC236}">
                  <a16:creationId xmlns:a16="http://schemas.microsoft.com/office/drawing/2014/main" id="{9DBAD300-407A-5C93-76D6-1ECEB830AA17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B">
              <a:extLst>
                <a:ext uri="{FF2B5EF4-FFF2-40B4-BE49-F238E27FC236}">
                  <a16:creationId xmlns:a16="http://schemas.microsoft.com/office/drawing/2014/main" id="{681B1BA5-2807-550C-D5A6-90A818510D0E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E">
              <a:extLst>
                <a:ext uri="{FF2B5EF4-FFF2-40B4-BE49-F238E27FC236}">
                  <a16:creationId xmlns:a16="http://schemas.microsoft.com/office/drawing/2014/main" id="{EB923042-DE2D-6F92-085B-009AC449967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H">
              <a:extLst>
                <a:ext uri="{FF2B5EF4-FFF2-40B4-BE49-F238E27FC236}">
                  <a16:creationId xmlns:a16="http://schemas.microsoft.com/office/drawing/2014/main" id="{92971052-B64C-6DBC-FBF8-FF0F3A2C69C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T">
              <a:extLst>
                <a:ext uri="{FF2B5EF4-FFF2-40B4-BE49-F238E27FC236}">
                  <a16:creationId xmlns:a16="http://schemas.microsoft.com/office/drawing/2014/main" id="{868C3260-7076-A5DD-B945-53C8A6E9371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Bridge Graphic">
              <a:extLst>
                <a:ext uri="{FF2B5EF4-FFF2-40B4-BE49-F238E27FC236}">
                  <a16:creationId xmlns:a16="http://schemas.microsoft.com/office/drawing/2014/main" id="{454EEF2B-F18A-C892-AE27-A13D91B2BCA8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4E389ED-8E10-C32E-B5B2-D2F5F34FBF6E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 dirty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 dirty="0">
              <a:solidFill>
                <a:srgbClr val="FFFFFF"/>
              </a:solidFill>
              <a:latin typeface="Mercury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286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8986F205-249A-2F42-9A9A-6FAF8EF9CC90}" type="datetime1">
              <a:rPr lang="en-US" smtClean="0"/>
              <a:pPr/>
              <a:t>9/13/2024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3635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 with Subtitle -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AC638A5F-9EA7-5443-BABA-F5D80F9598F9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73CEE8D7-270A-988B-BAA2-66115B469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38E9FE54-7F4C-9873-A7A3-53CB303C42C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Content here</a:t>
            </a:r>
          </a:p>
        </p:txBody>
      </p:sp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A9B7A6BF-E5E5-9331-DAE4-0A3920D4F84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352357420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Blank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47A3A1FD-DF4B-BF4A-B684-13C8C29CED7C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96A68D7-0EE5-5238-2D2B-A8B380E046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4534" y="1879220"/>
            <a:ext cx="4707605" cy="527544"/>
          </a:xfrm>
        </p:spPr>
        <p:txBody>
          <a:bodyPr lIns="45720" rIns="45720"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64EF7F01-EB1F-ACD2-EBF8-54B92A7ADD7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89768" y="2611665"/>
            <a:ext cx="4707605" cy="1361269"/>
          </a:xfrm>
        </p:spPr>
        <p:txBody>
          <a:bodyPr lIns="45720" rIns="4572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600">
                <a:solidFill>
                  <a:srgbClr val="91939A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Content here</a:t>
            </a:r>
          </a:p>
        </p:txBody>
      </p:sp>
      <p:pic>
        <p:nvPicPr>
          <p:cNvPr id="47" name="Left panel">
            <a:extLst>
              <a:ext uri="{FF2B5EF4-FFF2-40B4-BE49-F238E27FC236}">
                <a16:creationId xmlns:a16="http://schemas.microsoft.com/office/drawing/2014/main" id="{B4EC3AF8-C068-D5CF-A8BC-D9F26482F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77DB1F-0F8D-9516-909F-2B9BFAE8CA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14048" y="4109013"/>
            <a:ext cx="4706937" cy="1990162"/>
          </a:xfrm>
        </p:spPr>
        <p:txBody>
          <a:bodyPr lIns="45720" rIns="45720"/>
          <a:lstStyle>
            <a:lvl1pPr>
              <a:lnSpc>
                <a:spcPct val="100000"/>
              </a:lnSpc>
              <a:defRPr/>
            </a:lvl1pPr>
            <a:lvl2pPr marL="346075" indent="-231775">
              <a:tabLst/>
              <a:defRPr/>
            </a:lvl2pPr>
            <a:lvl3pPr marL="692150" indent="-231775">
              <a:tabLst/>
              <a:defRPr/>
            </a:lvl3pPr>
            <a:lvl4pPr marL="1038225" indent="-230188">
              <a:tabLst/>
              <a:defRPr/>
            </a:lvl4pPr>
            <a:lvl5pPr marL="1373188" indent="-277813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Left panel">
            <a:extLst>
              <a:ext uri="{FF2B5EF4-FFF2-40B4-BE49-F238E27FC236}">
                <a16:creationId xmlns:a16="http://schemas.microsoft.com/office/drawing/2014/main" id="{384D60EB-7432-1347-3739-D3F925ED1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726E59D-AA22-1A5D-C748-B9B974FF23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33378703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5138" y="837380"/>
            <a:ext cx="10734911" cy="820745"/>
          </a:xfrm>
        </p:spPr>
        <p:txBody>
          <a:bodyPr/>
          <a:lstStyle/>
          <a:p>
            <a:r>
              <a:rPr lang="en-US" dirty="0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138" y="1674414"/>
            <a:ext cx="10734911" cy="445592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BCD3FDE-9DDF-E548-9AD8-B88B3979DC2C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3550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Subheader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5138" y="837380"/>
            <a:ext cx="10734911" cy="820745"/>
          </a:xfrm>
        </p:spPr>
        <p:txBody>
          <a:bodyPr/>
          <a:lstStyle/>
          <a:p>
            <a:r>
              <a:rPr lang="en-US" dirty="0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138" y="1674414"/>
            <a:ext cx="10734911" cy="445592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BCD3FDE-9DDF-E548-9AD8-B88B3979DC2C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ubheader Placeholder">
            <a:extLst>
              <a:ext uri="{FF2B5EF4-FFF2-40B4-BE49-F238E27FC236}">
                <a16:creationId xmlns:a16="http://schemas.microsoft.com/office/drawing/2014/main" id="{A41313E9-3B06-DA12-3A18-B75EE72E52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14500386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88144" y="837380"/>
            <a:ext cx="10718601" cy="820745"/>
          </a:xfrm>
        </p:spPr>
        <p:txBody>
          <a:bodyPr/>
          <a:lstStyle/>
          <a:p>
            <a:r>
              <a:rPr lang="en-US" dirty="0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99089" y="1671980"/>
            <a:ext cx="4783571" cy="451883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 lvl="0"/>
            <a:r>
              <a:rPr lang="en-US" dirty="0"/>
              <a:t>Content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386945" y="1671980"/>
            <a:ext cx="4875987" cy="4518838"/>
          </a:xfrm>
        </p:spPr>
        <p:txBody>
          <a:bodyPr/>
          <a:lstStyle>
            <a:lvl1pPr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Content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F34E0776-A88C-704E-A85A-50BD3E3CE20D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1494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5D1BEFC8-B564-F444-B1EB-C53ACAAFD40B}" type="datetime1">
              <a:rPr lang="en-US" smtClean="0"/>
              <a:t>9/13/2024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EC637E4-0E08-98BC-452C-9C174DB862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755" y="837380"/>
            <a:ext cx="10876802" cy="820745"/>
          </a:xfrm>
        </p:spPr>
        <p:txBody>
          <a:bodyPr/>
          <a:lstStyle/>
          <a:p>
            <a:r>
              <a:rPr lang="en-US" dirty="0"/>
              <a:t>Header here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B5B485C-18B9-3FAC-E266-D6F53139B567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096753" y="2119745"/>
            <a:ext cx="4695440" cy="4098783"/>
          </a:xfrm>
        </p:spPr>
        <p:txBody>
          <a:bodyPr/>
          <a:lstStyle>
            <a:lvl1pPr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Content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F90D05A-6076-B32B-C4DE-E1FD2A7FE4E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096753" y="1653310"/>
            <a:ext cx="4695440" cy="350784"/>
          </a:xfrm>
        </p:spPr>
        <p:txBody>
          <a:bodyPr>
            <a:noAutofit/>
          </a:bodyPr>
          <a:lstStyle>
            <a:lvl1pPr>
              <a:defRPr sz="1800" b="1" i="0">
                <a:solidFill>
                  <a:schemeClr val="tx2"/>
                </a:solidFill>
                <a:latin typeface="+mj-lt"/>
              </a:defRPr>
            </a:lvl1pPr>
            <a:lvl2pPr>
              <a:defRPr b="1" i="0">
                <a:latin typeface="Avenir Next LT Pro Demi" panose="020B0504020202020204" pitchFamily="34" charset="77"/>
              </a:defRPr>
            </a:lvl2pPr>
            <a:lvl3pPr>
              <a:defRPr b="1" i="0">
                <a:latin typeface="Avenir Next LT Pro Demi" panose="020B0504020202020204" pitchFamily="34" charset="77"/>
              </a:defRPr>
            </a:lvl3pPr>
            <a:lvl4pPr>
              <a:defRPr b="1" i="0">
                <a:latin typeface="Avenir Next LT Pro Demi" panose="020B0504020202020204" pitchFamily="34" charset="77"/>
              </a:defRPr>
            </a:lvl4pPr>
            <a:lvl5pPr>
              <a:defRPr b="1" i="0">
                <a:latin typeface="Avenir Next LT Pro Demi" panose="020B0504020202020204" pitchFamily="34" charset="77"/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90044CC-5976-617C-222E-B92316D2F24A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456396" y="1653310"/>
            <a:ext cx="4623970" cy="350784"/>
          </a:xfrm>
        </p:spPr>
        <p:txBody>
          <a:bodyPr>
            <a:noAutofit/>
          </a:bodyPr>
          <a:lstStyle>
            <a:lvl1pPr>
              <a:defRPr sz="1800" b="1" i="0">
                <a:solidFill>
                  <a:schemeClr val="tx2"/>
                </a:solidFill>
                <a:latin typeface="+mj-lt"/>
              </a:defRPr>
            </a:lvl1pPr>
            <a:lvl2pPr>
              <a:defRPr b="1" i="0">
                <a:latin typeface="Avenir Next LT Pro Demi" panose="020B0504020202020204" pitchFamily="34" charset="77"/>
              </a:defRPr>
            </a:lvl2pPr>
            <a:lvl3pPr>
              <a:defRPr b="1" i="0">
                <a:latin typeface="Avenir Next LT Pro Demi" panose="020B0504020202020204" pitchFamily="34" charset="77"/>
              </a:defRPr>
            </a:lvl3pPr>
            <a:lvl4pPr>
              <a:defRPr b="1" i="0">
                <a:latin typeface="Avenir Next LT Pro Demi" panose="020B0504020202020204" pitchFamily="34" charset="77"/>
              </a:defRPr>
            </a:lvl4pPr>
            <a:lvl5pPr>
              <a:defRPr b="1" i="0">
                <a:latin typeface="Avenir Next LT Pro Demi" panose="020B0504020202020204" pitchFamily="34" charset="77"/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BF7DA20-F81D-2B77-80A3-E2E274FB0FF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451073" y="2119745"/>
            <a:ext cx="4695440" cy="4098783"/>
          </a:xfrm>
        </p:spPr>
        <p:txBody>
          <a:bodyPr/>
          <a:lstStyle>
            <a:lvl1pPr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Content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70956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6567" y="837380"/>
            <a:ext cx="10718601" cy="820745"/>
          </a:xfrm>
        </p:spPr>
        <p:txBody>
          <a:bodyPr/>
          <a:lstStyle/>
          <a:p>
            <a:r>
              <a:rPr lang="en-US" dirty="0"/>
              <a:t>Header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83B28A84-EA6F-574A-9B29-954A7DB8EEB4}" type="datetime1">
              <a:rPr lang="en-US" smtClean="0"/>
              <a:t>9/13/2024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535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81831A59-AA4E-A64B-87B5-58B58C0190C0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334EE21-BD39-0876-74ED-7A22C54967EC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386945" y="925499"/>
            <a:ext cx="4875987" cy="4923611"/>
          </a:xfrm>
        </p:spPr>
        <p:txBody>
          <a:bodyPr/>
          <a:lstStyle/>
          <a:p>
            <a:pPr lvl="0"/>
            <a:r>
              <a:rPr lang="en-US" dirty="0"/>
              <a:t>Content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B01C8BC-7E5E-FECB-1CA8-704CCF4E90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7823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28C3CA4-0D82-3359-E438-E22335917EA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</p:spPr>
        <p:txBody>
          <a:bodyPr lIns="45720" rIns="4572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Content here.</a:t>
            </a:r>
          </a:p>
        </p:txBody>
      </p:sp>
    </p:spTree>
    <p:extLst>
      <p:ext uri="{BB962C8B-B14F-4D97-AF65-F5344CB8AC3E}">
        <p14:creationId xmlns:p14="http://schemas.microsoft.com/office/powerpoint/2010/main" val="2027743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icture - Subtitle Only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CF16D9-9BF4-6FE6-D5E2-8C38323C36C0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attFill prst="wdUpDiag">
            <a:fgClr>
              <a:schemeClr val="accent1"/>
            </a:fgClr>
            <a:bgClr>
              <a:schemeClr val="accent1">
                <a:lumMod val="60000"/>
                <a:lumOff val="40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FDB432FE-AB9D-9744-B2F5-DEB7C83139AA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B9D1-792A-58D1-95B8-A28AD650AACC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dirty="0"/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6BF0F640-F1A3-9C90-4975-8FDBF71450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308515512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10601" y="1122363"/>
            <a:ext cx="10883681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10601" y="3602038"/>
            <a:ext cx="10883681" cy="133032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Subtitle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2AB966CA-E299-2D46-8A42-FE09B404A29F}" type="datetime1">
              <a:rPr lang="en-US" smtClean="0"/>
              <a:pPr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765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60" userDrawn="1">
          <p15:clr>
            <a:srgbClr val="FBAE40"/>
          </p15:clr>
        </p15:guide>
        <p15:guide id="4" pos="3840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Whit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17131" y="1709738"/>
            <a:ext cx="1088368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17131" y="4589463"/>
            <a:ext cx="10883682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C3C3528F-862A-DD43-8330-DD481E65C5A5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33232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lumn Slid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435CB90A-80BD-0F47-8486-5FA0E3DA5592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96A68D7-0EE5-5238-2D2B-A8B380E046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64EF7F01-EB1F-ACD2-EBF8-54B92A7ADD7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Content here</a:t>
            </a:r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11152" y="3599726"/>
            <a:ext cx="3468421" cy="251170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/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11152" y="3194173"/>
            <a:ext cx="3468421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47" name="Text Placeholder 44">
            <a:extLst>
              <a:ext uri="{FF2B5EF4-FFF2-40B4-BE49-F238E27FC236}">
                <a16:creationId xmlns:a16="http://schemas.microsoft.com/office/drawing/2014/main" id="{ED2A15CD-D400-D7B6-D069-F27447CC0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9309" y="3194173"/>
            <a:ext cx="3468423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48" name="Text Placeholder 45">
            <a:extLst>
              <a:ext uri="{FF2B5EF4-FFF2-40B4-BE49-F238E27FC236}">
                <a16:creationId xmlns:a16="http://schemas.microsoft.com/office/drawing/2014/main" id="{49A10DC8-21B6-7820-30E8-F502C3640C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41584" y="3194173"/>
            <a:ext cx="3468423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1D2FF7D5-F9C9-D27F-55E3-8942421C2C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8" name="Text Placeholder 39">
            <a:extLst>
              <a:ext uri="{FF2B5EF4-FFF2-40B4-BE49-F238E27FC236}">
                <a16:creationId xmlns:a16="http://schemas.microsoft.com/office/drawing/2014/main" id="{6EF9D924-9AF5-D519-5A13-AA0CEC37B8D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9311" y="3599726"/>
            <a:ext cx="3468421" cy="251170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/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39">
            <a:extLst>
              <a:ext uri="{FF2B5EF4-FFF2-40B4-BE49-F238E27FC236}">
                <a16:creationId xmlns:a16="http://schemas.microsoft.com/office/drawing/2014/main" id="{6FDC7517-A3C2-2551-07DD-6B614C6298E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43225" y="3599726"/>
            <a:ext cx="3468421" cy="251170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/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711721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-Column Slide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8BC3AB1A-ACAA-C64D-BECA-F6C12A4086DB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90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04906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47" name="Text Placeholder 44">
            <a:extLst>
              <a:ext uri="{FF2B5EF4-FFF2-40B4-BE49-F238E27FC236}">
                <a16:creationId xmlns:a16="http://schemas.microsoft.com/office/drawing/2014/main" id="{ED2A15CD-D400-D7B6-D069-F27447CC0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90122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48" name="Text Placeholder 45">
            <a:extLst>
              <a:ext uri="{FF2B5EF4-FFF2-40B4-BE49-F238E27FC236}">
                <a16:creationId xmlns:a16="http://schemas.microsoft.com/office/drawing/2014/main" id="{49A10DC8-21B6-7820-30E8-F502C3640C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57920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FCA1E33C-6873-8F49-B0C6-B7891FD909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4567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43E25F87-9F37-B832-B9D9-5F2E7CAC82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047E0722-1954-5C5D-9711-AF7C4B646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5D7DADB3-BB9C-BA25-B453-5D6FFE7440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2" name="Text Placeholder 39">
            <a:extLst>
              <a:ext uri="{FF2B5EF4-FFF2-40B4-BE49-F238E27FC236}">
                <a16:creationId xmlns:a16="http://schemas.microsoft.com/office/drawing/2014/main" id="{6C0BE694-3BC3-DBE7-07C8-9E1912C96B7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78714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Text Placeholder 39">
            <a:extLst>
              <a:ext uri="{FF2B5EF4-FFF2-40B4-BE49-F238E27FC236}">
                <a16:creationId xmlns:a16="http://schemas.microsoft.com/office/drawing/2014/main" id="{F20E563B-3FC2-5C6E-947F-CF5E49420D7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5922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ext Placeholder 39">
            <a:extLst>
              <a:ext uri="{FF2B5EF4-FFF2-40B4-BE49-F238E27FC236}">
                <a16:creationId xmlns:a16="http://schemas.microsoft.com/office/drawing/2014/main" id="{4ED5E935-3014-5A1C-7750-D293D884FDB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1098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9498469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-Column Slide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9113F65B-4B44-5F41-8D8B-F38CC3A11802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9330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dirty="0"/>
            </a:lvl2pPr>
            <a:lvl3pPr>
              <a:defRPr lang="en-US" sz="1200" dirty="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09330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10" name="Text Placeholder 39">
            <a:extLst>
              <a:ext uri="{FF2B5EF4-FFF2-40B4-BE49-F238E27FC236}">
                <a16:creationId xmlns:a16="http://schemas.microsoft.com/office/drawing/2014/main" id="{7ECC1B37-E3B2-2701-1565-ECA98B537D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88265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11" name="Text Placeholder 43">
            <a:extLst>
              <a:ext uri="{FF2B5EF4-FFF2-40B4-BE49-F238E27FC236}">
                <a16:creationId xmlns:a16="http://schemas.microsoft.com/office/drawing/2014/main" id="{ECD90BD5-2893-B0E5-0152-B95853DE21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88265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14" name="Text Placeholder 39">
            <a:extLst>
              <a:ext uri="{FF2B5EF4-FFF2-40B4-BE49-F238E27FC236}">
                <a16:creationId xmlns:a16="http://schemas.microsoft.com/office/drawing/2014/main" id="{E0B5C172-ED3C-CCE5-A746-B3287A142F6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7200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15" name="Text Placeholder 43">
            <a:extLst>
              <a:ext uri="{FF2B5EF4-FFF2-40B4-BE49-F238E27FC236}">
                <a16:creationId xmlns:a16="http://schemas.microsoft.com/office/drawing/2014/main" id="{1483E508-0FD2-7D16-493D-64AB5C8FC26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67200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16" name="Text Placeholder 39">
            <a:extLst>
              <a:ext uri="{FF2B5EF4-FFF2-40B4-BE49-F238E27FC236}">
                <a16:creationId xmlns:a16="http://schemas.microsoft.com/office/drawing/2014/main" id="{63A711CC-71C0-686D-FF24-B3B31E026AF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646135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5DDFA8FF-76B7-6BB4-553F-7EB9E62E996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46135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9BEF873E-1C28-6B48-01F2-214735F0DF0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25068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26C380CE-2C82-2289-A4A7-3ED99236BF4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825068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6EEDDCF0-EE55-FDD7-3641-E63C9E4EB6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86D867CF-97D6-48DB-99BE-C81C76B1B49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Content here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725DBFF7-ED79-E2D2-F1F9-055A60473C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33478854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-Column Slide + Icons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5726515D-C56D-4D46-990C-C000D022AE31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7192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dirty="0"/>
            </a:lvl2pPr>
            <a:lvl3pPr>
              <a:defRPr lang="en-US" sz="1200" dirty="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07192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10" name="Text Placeholder 39">
            <a:extLst>
              <a:ext uri="{FF2B5EF4-FFF2-40B4-BE49-F238E27FC236}">
                <a16:creationId xmlns:a16="http://schemas.microsoft.com/office/drawing/2014/main" id="{7ECC1B37-E3B2-2701-1565-ECA98B537D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90914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dirty="0"/>
            </a:lvl2pPr>
            <a:lvl3pPr>
              <a:defRPr lang="en-US" sz="1200" dirty="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11" name="Text Placeholder 43">
            <a:extLst>
              <a:ext uri="{FF2B5EF4-FFF2-40B4-BE49-F238E27FC236}">
                <a16:creationId xmlns:a16="http://schemas.microsoft.com/office/drawing/2014/main" id="{ECD90BD5-2893-B0E5-0152-B95853DE21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0914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14" name="Text Placeholder 39">
            <a:extLst>
              <a:ext uri="{FF2B5EF4-FFF2-40B4-BE49-F238E27FC236}">
                <a16:creationId xmlns:a16="http://schemas.microsoft.com/office/drawing/2014/main" id="{E0B5C172-ED3C-CCE5-A746-B3287A142F6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9849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15" name="Text Placeholder 43">
            <a:extLst>
              <a:ext uri="{FF2B5EF4-FFF2-40B4-BE49-F238E27FC236}">
                <a16:creationId xmlns:a16="http://schemas.microsoft.com/office/drawing/2014/main" id="{1483E508-0FD2-7D16-493D-64AB5C8FC26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69849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16" name="Text Placeholder 39">
            <a:extLst>
              <a:ext uri="{FF2B5EF4-FFF2-40B4-BE49-F238E27FC236}">
                <a16:creationId xmlns:a16="http://schemas.microsoft.com/office/drawing/2014/main" id="{63A711CC-71C0-686D-FF24-B3B31E026AF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648784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5DDFA8FF-76B7-6BB4-553F-7EB9E62E996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48784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9BEF873E-1C28-6B48-01F2-214735F0DF0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27717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Third level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26C380CE-2C82-2289-A4A7-3ED99236BF4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827717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Here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6645B0E4-FD91-8A42-5E74-08ADDD595D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052418DF-5D4D-71B8-7BA8-FAE3279A76C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Content here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AE5E9F5B-D83C-7A30-5A48-3AA0548043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228028-3B72-8037-C616-21599831C35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754098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AAA8B04-5703-2A74-4D9F-0D88AE394FC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932522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2817460F-E5E4-8C52-434E-4A4397195D82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110945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91CD3829-3299-B83F-B522-06656E94C124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289368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44D5A33-0BE4-5591-C354-CB436082A72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0474623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11768894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058429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5138" y="837380"/>
            <a:ext cx="10734911" cy="820745"/>
          </a:xfrm>
        </p:spPr>
        <p:txBody>
          <a:bodyPr/>
          <a:lstStyle/>
          <a:p>
            <a:r>
              <a:rPr lang="en-US" dirty="0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138" y="1674414"/>
            <a:ext cx="10734911" cy="445592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BCD3FDE-9DDF-E548-9AD8-B88B3979DC2C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5285DF0-2238-D715-90E8-6C6447AB4716}"/>
              </a:ext>
            </a:extLst>
          </p:cNvPr>
          <p:cNvSpPr txBox="1">
            <a:spLocks/>
          </p:cNvSpPr>
          <p:nvPr userDrawn="1"/>
        </p:nvSpPr>
        <p:spPr>
          <a:xfrm>
            <a:off x="1146175" y="1"/>
            <a:ext cx="2001838" cy="528476"/>
          </a:xfrm>
          <a:prstGeom prst="rect">
            <a:avLst/>
          </a:prstGeom>
          <a:blipFill dpi="0" rotWithShape="1">
            <a:blip r:embed="rId2"/>
            <a:srcRect/>
            <a:tile tx="0" ty="0" sx="5000" sy="5000" flip="none" algn="ctr"/>
          </a:blipFill>
        </p:spPr>
        <p:txBody>
          <a:bodyPr vert="horz" lIns="91440" tIns="91440" rIns="91440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4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20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8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A3E861-B4A8-7190-D8E7-06AC1CA475C1}"/>
              </a:ext>
            </a:extLst>
          </p:cNvPr>
          <p:cNvSpPr txBox="1"/>
          <p:nvPr userDrawn="1"/>
        </p:nvSpPr>
        <p:spPr>
          <a:xfrm>
            <a:off x="1237168" y="108458"/>
            <a:ext cx="18198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spc="20" baseline="0" dirty="0">
                <a:solidFill>
                  <a:schemeClr val="bg1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02226144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9AC6FFB5-BC2B-E84B-81FC-65DBD435E230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9215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4C05E348-A866-4641-8967-4CB3B152E6A9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6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loud &amp; Product">
    <p:bg>
      <p:bgPr>
        <a:blipFill dpi="0" rotWithShape="1">
          <a:blip r:embed="rId2"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The Bridge - Left Rail Graphics">
            <a:extLst>
              <a:ext uri="{FF2B5EF4-FFF2-40B4-BE49-F238E27FC236}">
                <a16:creationId xmlns:a16="http://schemas.microsoft.com/office/drawing/2014/main" id="{3A244D7A-EE20-F24C-017C-56B8990A5CC4}"/>
              </a:ext>
            </a:extLst>
          </p:cNvPr>
          <p:cNvGrpSpPr>
            <a:grpSpLocks noChangeAspect="1"/>
          </p:cNvGrpSpPr>
          <p:nvPr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2"/>
          </a:solidFill>
        </p:grpSpPr>
        <p:sp>
          <p:nvSpPr>
            <p:cNvPr id="21" name="E">
              <a:extLst>
                <a:ext uri="{FF2B5EF4-FFF2-40B4-BE49-F238E27FC236}">
                  <a16:creationId xmlns:a16="http://schemas.microsoft.com/office/drawing/2014/main" id="{AF5DA62F-D56C-8D71-235E-780C905308A7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G">
              <a:extLst>
                <a:ext uri="{FF2B5EF4-FFF2-40B4-BE49-F238E27FC236}">
                  <a16:creationId xmlns:a16="http://schemas.microsoft.com/office/drawing/2014/main" id="{1C4B02F0-73A5-4EBD-E1D1-73A471E329C9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D">
              <a:extLst>
                <a:ext uri="{FF2B5EF4-FFF2-40B4-BE49-F238E27FC236}">
                  <a16:creationId xmlns:a16="http://schemas.microsoft.com/office/drawing/2014/main" id="{7B503EB4-0877-BF62-B506-5DF8B80610A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E836E2C0-3F98-1E70-9C04-12085DFFBA16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R">
              <a:extLst>
                <a:ext uri="{FF2B5EF4-FFF2-40B4-BE49-F238E27FC236}">
                  <a16:creationId xmlns:a16="http://schemas.microsoft.com/office/drawing/2014/main" id="{9C9F375A-0BA2-FEEF-439A-12FA7997B37C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B">
              <a:extLst>
                <a:ext uri="{FF2B5EF4-FFF2-40B4-BE49-F238E27FC236}">
                  <a16:creationId xmlns:a16="http://schemas.microsoft.com/office/drawing/2014/main" id="{52BAFACC-2D9F-372E-2410-6D08E8138492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E">
              <a:extLst>
                <a:ext uri="{FF2B5EF4-FFF2-40B4-BE49-F238E27FC236}">
                  <a16:creationId xmlns:a16="http://schemas.microsoft.com/office/drawing/2014/main" id="{3CD04D10-B7D4-BB47-4E50-2BADE68AF5C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H">
              <a:extLst>
                <a:ext uri="{FF2B5EF4-FFF2-40B4-BE49-F238E27FC236}">
                  <a16:creationId xmlns:a16="http://schemas.microsoft.com/office/drawing/2014/main" id="{A8CDA3AA-811D-4DC5-B367-C22024271B79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T">
              <a:extLst>
                <a:ext uri="{FF2B5EF4-FFF2-40B4-BE49-F238E27FC236}">
                  <a16:creationId xmlns:a16="http://schemas.microsoft.com/office/drawing/2014/main" id="{89BC9677-CCAD-89D1-6A99-1ADC72B5EB5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Bridge Graphic">
              <a:extLst>
                <a:ext uri="{FF2B5EF4-FFF2-40B4-BE49-F238E27FC236}">
                  <a16:creationId xmlns:a16="http://schemas.microsoft.com/office/drawing/2014/main" id="{98D0D0DE-A8A8-69EB-8AC5-D83B4886D3A7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39263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Subheader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DF4BAFC4-64BF-9AF8-C972-0FD79AB4F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04" y="-14112"/>
            <a:ext cx="12245008" cy="6886224"/>
          </a:xfrm>
          <a:prstGeom prst="rect">
            <a:avLst/>
          </a:prstGeom>
        </p:spPr>
      </p:pic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36401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3051A48-F118-07D6-31D1-31CEF34DB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Copy here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64CBCFC3-920E-7139-86ED-2DC68DE9DC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37" name="Picture Placeholder 2">
            <a:extLst>
              <a:ext uri="{FF2B5EF4-FFF2-40B4-BE49-F238E27FC236}">
                <a16:creationId xmlns:a16="http://schemas.microsoft.com/office/drawing/2014/main" id="{7054747C-3144-08F8-13F7-53392F795D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3" name="The Bridge - Left Rail Graphics">
            <a:extLst>
              <a:ext uri="{FF2B5EF4-FFF2-40B4-BE49-F238E27FC236}">
                <a16:creationId xmlns:a16="http://schemas.microsoft.com/office/drawing/2014/main" id="{9C05E9DE-79D7-8BCA-1900-86EA6DA77A4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35E715B3-CCAF-2AFF-A193-1EC88B5F1F2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BCC509BC-08D2-7310-A27C-CF2B29E4E572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55E26E87-74F2-6480-0133-1D89A1C3A9CA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I">
              <a:extLst>
                <a:ext uri="{FF2B5EF4-FFF2-40B4-BE49-F238E27FC236}">
                  <a16:creationId xmlns:a16="http://schemas.microsoft.com/office/drawing/2014/main" id="{EC826161-5BD3-0DBC-DBF0-7AFCD88B2AEE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49AAA7B5-79FB-FF50-2F82-541CE5024477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DD9E0A03-91E0-8DC6-0089-68B065088FB3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0B7CE086-3DF4-A767-2B08-740B119412A3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5C41E6FB-B2D7-9A50-28AB-9767B83A5BB0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EC5CD6EE-56FB-80DB-2D36-FB917AF4767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DADD9B57-3D7B-3C26-AB75-59D5BE0D5CB0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087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839BC46-33AC-3973-9A54-69542B6D0B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B4F2AA-5F24-0AA6-0277-04FB9321FA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9D13476D-540E-CF54-5E65-9029323D9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0013F3B-3930-2A50-91C6-83AFACD647D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2069A7DF-C91A-B384-71AA-105A84A5A36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BD1C0C8-CFE4-063C-E7C6-F5B02542368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E0791CD1-4EF4-4094-F0A1-B1BFF9B325C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2F6A6A77-D715-5706-860B-C843668A8EC1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8066903A-669E-4E94-F72D-49BFE90612E0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E37B0765-ABD3-7D3C-612E-2B266DE8E45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0D8E8ACD-0B8F-9F62-1CB1-87C22FF299DF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DAF14422-53DE-8BFF-49B9-482D4231FC6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05EAAB37-5B42-23F0-AB5B-3FC0CB982004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8378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 dirty="0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9E5210-AE6A-B993-3CE6-144AEA3300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7067D63A-D2FB-0A6A-27ED-D9D00F48B2B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A79EC24E-F226-3C70-FD1D-E130722E2CC2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373BCAC-437E-7E81-2A43-10BA6329835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32C86D89-89FD-705E-4646-05A2941B02BD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A7EFD69F-84A7-2062-DA1B-6628939090F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13AA721B-2A0A-ABD8-7845-1E2622FF666A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260075BE-5B7D-1854-48FF-3D4E24D6D7F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89596F5B-B53B-3949-D2B6-C949EDF3FAC7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931079C6-42C1-ED2C-B943-D08AEA1F112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8DD4E2D6-0B8E-EDFD-15E6-3B5A0C1D3D2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E582F90B-6BCC-D2CC-7509-38EE3D7C15EC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6F37CC68-36F9-1A60-80A2-34DA747E27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23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5143" y="837380"/>
            <a:ext cx="10718601" cy="820745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5143" y="1675816"/>
            <a:ext cx="10718601" cy="445592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5" name="The Bridge - Left Rail Graphics">
            <a:extLst>
              <a:ext uri="{FF2B5EF4-FFF2-40B4-BE49-F238E27FC236}">
                <a16:creationId xmlns:a16="http://schemas.microsoft.com/office/drawing/2014/main" id="{3F27ABA6-DB8F-254F-5F91-09ACFFBB84DB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0"/>
            <a:ext cx="736141" cy="6858000"/>
            <a:chOff x="-1" y="-1786"/>
            <a:chExt cx="1473199" cy="13716000"/>
          </a:xfrm>
          <a:solidFill>
            <a:schemeClr val="tx2"/>
          </a:solidFill>
        </p:grpSpPr>
        <p:sp>
          <p:nvSpPr>
            <p:cNvPr id="46" name="Rectangle Element FPO">
              <a:extLst>
                <a:ext uri="{FF2B5EF4-FFF2-40B4-BE49-F238E27FC236}">
                  <a16:creationId xmlns:a16="http://schemas.microsoft.com/office/drawing/2014/main" id="{0577438E-0EBD-734B-B6FD-D425F698CDB5}"/>
                </a:ext>
              </a:extLst>
            </p:cNvPr>
            <p:cNvSpPr/>
            <p:nvPr/>
          </p:nvSpPr>
          <p:spPr>
            <a:xfrm>
              <a:off x="-1" y="-1786"/>
              <a:ext cx="1473199" cy="13716000"/>
            </a:xfrm>
            <a:custGeom>
              <a:avLst/>
              <a:gdLst>
                <a:gd name="connsiteX0" fmla="*/ 0 w 1473199"/>
                <a:gd name="connsiteY0" fmla="*/ 0 h 13716000"/>
                <a:gd name="connsiteX1" fmla="*/ 1473199 w 1473199"/>
                <a:gd name="connsiteY1" fmla="*/ 0 h 13716000"/>
                <a:gd name="connsiteX2" fmla="*/ 1473199 w 1473199"/>
                <a:gd name="connsiteY2" fmla="*/ 13716000 h 13716000"/>
                <a:gd name="connsiteX3" fmla="*/ 0 w 1473199"/>
                <a:gd name="connsiteY3" fmla="*/ 13716000 h 137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199" h="13716000">
                  <a:moveTo>
                    <a:pt x="0" y="0"/>
                  </a:moveTo>
                  <a:lnTo>
                    <a:pt x="1473199" y="0"/>
                  </a:lnTo>
                  <a:lnTo>
                    <a:pt x="1473199" y="13716000"/>
                  </a:lnTo>
                  <a:lnTo>
                    <a:pt x="0" y="1371600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E">
              <a:extLst>
                <a:ext uri="{FF2B5EF4-FFF2-40B4-BE49-F238E27FC236}">
                  <a16:creationId xmlns:a16="http://schemas.microsoft.com/office/drawing/2014/main" id="{C4964A43-1CDE-514D-C046-2F1732067A16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">
              <a:extLst>
                <a:ext uri="{FF2B5EF4-FFF2-40B4-BE49-F238E27FC236}">
                  <a16:creationId xmlns:a16="http://schemas.microsoft.com/office/drawing/2014/main" id="{9EC221BB-726D-BCBC-132B-02356CE61CF4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D">
              <a:extLst>
                <a:ext uri="{FF2B5EF4-FFF2-40B4-BE49-F238E27FC236}">
                  <a16:creationId xmlns:a16="http://schemas.microsoft.com/office/drawing/2014/main" id="{1AF77ABC-85F8-9897-403E-193D63D21563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I">
              <a:extLst>
                <a:ext uri="{FF2B5EF4-FFF2-40B4-BE49-F238E27FC236}">
                  <a16:creationId xmlns:a16="http://schemas.microsoft.com/office/drawing/2014/main" id="{D1542FF5-F0FB-FF57-D348-7F887568ECA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R">
              <a:extLst>
                <a:ext uri="{FF2B5EF4-FFF2-40B4-BE49-F238E27FC236}">
                  <a16:creationId xmlns:a16="http://schemas.microsoft.com/office/drawing/2014/main" id="{27EBCC3B-E866-63A6-6F29-9FAFB514C726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">
              <a:extLst>
                <a:ext uri="{FF2B5EF4-FFF2-40B4-BE49-F238E27FC236}">
                  <a16:creationId xmlns:a16="http://schemas.microsoft.com/office/drawing/2014/main" id="{7E4EC813-5D26-0391-D15B-01A1EDB7DA7C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E">
              <a:extLst>
                <a:ext uri="{FF2B5EF4-FFF2-40B4-BE49-F238E27FC236}">
                  <a16:creationId xmlns:a16="http://schemas.microsoft.com/office/drawing/2014/main" id="{A590D6D4-3933-2BFE-7727-B2D869BE5C49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H">
              <a:extLst>
                <a:ext uri="{FF2B5EF4-FFF2-40B4-BE49-F238E27FC236}">
                  <a16:creationId xmlns:a16="http://schemas.microsoft.com/office/drawing/2014/main" id="{6327B770-C89C-8687-8BC4-CBA89D1008CD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T">
              <a:extLst>
                <a:ext uri="{FF2B5EF4-FFF2-40B4-BE49-F238E27FC236}">
                  <a16:creationId xmlns:a16="http://schemas.microsoft.com/office/drawing/2014/main" id="{821DFCEC-0F2A-CBB3-6E1B-7563A5A47AB4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Bridge Graphic">
              <a:extLst>
                <a:ext uri="{FF2B5EF4-FFF2-40B4-BE49-F238E27FC236}">
                  <a16:creationId xmlns:a16="http://schemas.microsoft.com/office/drawing/2014/main" id="{6C71DCEB-CDCC-609A-F253-6B40CC284D48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2ED3E03-748A-D243-1C56-4A2E4A4675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51940" y="6356351"/>
            <a:ext cx="137180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lang="en-US" sz="1000" b="0" i="0" smtClean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7F75C075-BAC0-0845-A506-70DDB27DB050}" type="datetimeFigureOut">
              <a:rPr lang="en-US" smtClean="0"/>
              <a:pPr/>
              <a:t>9/13/2024</a:t>
            </a:fld>
            <a:endParaRPr lang="en-US" dirty="0"/>
          </a:p>
        </p:txBody>
      </p:sp>
      <p:pic>
        <p:nvPicPr>
          <p:cNvPr id="23" name="grid" descr="A grid of red squares&#10;&#10;Description automatically generated" hidden="1">
            <a:extLst>
              <a:ext uri="{FF2B5EF4-FFF2-40B4-BE49-F238E27FC236}">
                <a16:creationId xmlns:a16="http://schemas.microsoft.com/office/drawing/2014/main" id="{B0BF4923-49B4-3650-BE80-2E1C5DDBA00D}"/>
              </a:ext>
            </a:extLst>
          </p:cNvPr>
          <p:cNvPicPr>
            <a:picLocks noChangeAspect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" y="0"/>
            <a:ext cx="12191207" cy="685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7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49" r:id="rId2"/>
    <p:sldLayoutId id="2147483826" r:id="rId3"/>
    <p:sldLayoutId id="2147483750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  <p:sldLayoutId id="2147483817" r:id="rId17"/>
    <p:sldLayoutId id="2147483818" r:id="rId18"/>
    <p:sldLayoutId id="2147483819" r:id="rId19"/>
    <p:sldLayoutId id="2147483820" r:id="rId20"/>
    <p:sldLayoutId id="2147483821" r:id="rId21"/>
    <p:sldLayoutId id="2147483822" r:id="rId22"/>
    <p:sldLayoutId id="2147483823" r:id="rId23"/>
    <p:sldLayoutId id="2147483824" r:id="rId24"/>
    <p:sldLayoutId id="2147483828" r:id="rId25"/>
    <p:sldLayoutId id="2147483829" r:id="rId26"/>
    <p:sldLayoutId id="2147483832" r:id="rId27"/>
    <p:sldLayoutId id="2147483833" r:id="rId28"/>
    <p:sldLayoutId id="2147483743" r:id="rId29"/>
    <p:sldLayoutId id="2147483744" r:id="rId30"/>
    <p:sldLayoutId id="2147483736" r:id="rId31"/>
    <p:sldLayoutId id="2147483751" r:id="rId32"/>
    <p:sldLayoutId id="2147483756" r:id="rId33"/>
    <p:sldLayoutId id="2147483740" r:id="rId34"/>
    <p:sldLayoutId id="2147483825" r:id="rId35"/>
    <p:sldLayoutId id="2147483745" r:id="rId36"/>
    <p:sldLayoutId id="2147483746" r:id="rId37"/>
    <p:sldLayoutId id="2147483747" r:id="rId38"/>
    <p:sldLayoutId id="2147483748" r:id="rId39"/>
    <p:sldLayoutId id="2147483739" r:id="rId40"/>
    <p:sldLayoutId id="2147483741" r:id="rId41"/>
    <p:sldLayoutId id="2147483752" r:id="rId42"/>
    <p:sldLayoutId id="2147483753" r:id="rId43"/>
    <p:sldLayoutId id="2147483754" r:id="rId44"/>
    <p:sldLayoutId id="2147483755" r:id="rId45"/>
    <p:sldLayoutId id="2147483831" r:id="rId46"/>
    <p:sldLayoutId id="2147483830" r:id="rId47"/>
    <p:sldLayoutId id="2147483763" r:id="rId48"/>
    <p:sldLayoutId id="2147483764" r:id="rId4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b="0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lang="en-US" sz="1600" b="0" i="0" kern="1200" baseline="0" dirty="0" smtClean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4488" indent="-2301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5715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8001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10287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0" orient="horz" pos="2160">
          <p15:clr>
            <a:srgbClr val="F26B43"/>
          </p15:clr>
        </p15:guide>
        <p15:guide id="31" pos="4087">
          <p15:clr>
            <a:srgbClr val="F26B43"/>
          </p15:clr>
        </p15:guide>
        <p15:guide id="32" pos="722">
          <p15:clr>
            <a:srgbClr val="F26B43"/>
          </p15:clr>
        </p15:guide>
        <p15:guide id="33" pos="1140">
          <p15:clr>
            <a:srgbClr val="F26B43"/>
          </p15:clr>
        </p15:guide>
        <p15:guide id="34" pos="1564">
          <p15:clr>
            <a:srgbClr val="F26B43"/>
          </p15:clr>
        </p15:guide>
        <p15:guide id="35" pos="1983">
          <p15:clr>
            <a:srgbClr val="F26B43"/>
          </p15:clr>
        </p15:guide>
        <p15:guide id="36" pos="2407">
          <p15:clr>
            <a:srgbClr val="F26B43"/>
          </p15:clr>
        </p15:guide>
        <p15:guide id="37" pos="2816">
          <p15:clr>
            <a:srgbClr val="F26B43"/>
          </p15:clr>
        </p15:guide>
        <p15:guide id="38" pos="3241">
          <p15:clr>
            <a:srgbClr val="F26B43"/>
          </p15:clr>
        </p15:guide>
        <p15:guide id="39" pos="3840">
          <p15:clr>
            <a:srgbClr val="F26B43"/>
          </p15:clr>
        </p15:guide>
        <p15:guide id="40" pos="4514">
          <p15:clr>
            <a:srgbClr val="F26B43"/>
          </p15:clr>
        </p15:guide>
        <p15:guide id="41" pos="4926">
          <p15:clr>
            <a:srgbClr val="F26B43"/>
          </p15:clr>
        </p15:guide>
        <p15:guide id="42" pos="5354">
          <p15:clr>
            <a:srgbClr val="F26B43"/>
          </p15:clr>
        </p15:guide>
        <p15:guide id="43" pos="5763">
          <p15:clr>
            <a:srgbClr val="F26B43"/>
          </p15:clr>
        </p15:guide>
        <p15:guide id="44" pos="6187">
          <p15:clr>
            <a:srgbClr val="F26B43"/>
          </p15:clr>
        </p15:guide>
        <p15:guide id="45" pos="6609">
          <p15:clr>
            <a:srgbClr val="F26B43"/>
          </p15:clr>
        </p15:guide>
        <p15:guide id="46" pos="7030">
          <p15:clr>
            <a:srgbClr val="F26B43"/>
          </p15:clr>
        </p15:guide>
        <p15:guide id="47" pos="7452">
          <p15:clr>
            <a:srgbClr val="F26B43"/>
          </p15:clr>
        </p15:guide>
        <p15:guide id="48" orient="horz" pos="1683">
          <p15:clr>
            <a:srgbClr val="F26B43"/>
          </p15:clr>
        </p15:guide>
        <p15:guide id="49" orient="horz" pos="1204">
          <p15:clr>
            <a:srgbClr val="F26B43"/>
          </p15:clr>
        </p15:guide>
        <p15:guide id="50" orient="horz" pos="2637">
          <p15:clr>
            <a:srgbClr val="F26B43"/>
          </p15:clr>
        </p15:guide>
        <p15:guide id="51" orient="horz" pos="3107">
          <p15:clr>
            <a:srgbClr val="F26B43"/>
          </p15:clr>
        </p15:guide>
        <p15:guide id="52" orient="horz" pos="3579">
          <p15:clr>
            <a:srgbClr val="F26B43"/>
          </p15:clr>
        </p15:guide>
        <p15:guide id="53" orient="horz" pos="4057">
          <p15:clr>
            <a:srgbClr val="F26B43"/>
          </p15:clr>
        </p15:guide>
        <p15:guide id="54" pos="3658">
          <p15:clr>
            <a:srgbClr val="F26B43"/>
          </p15:clr>
        </p15:guide>
        <p15:guide id="55" orient="horz" pos="730">
          <p15:clr>
            <a:srgbClr val="F26B43"/>
          </p15:clr>
        </p15:guide>
        <p15:guide id="56" orient="horz" pos="258">
          <p15:clr>
            <a:srgbClr val="F26B43"/>
          </p15:clr>
        </p15:guide>
        <p15:guide id="57" pos="172">
          <p15:clr>
            <a:srgbClr val="F26B43"/>
          </p15:clr>
        </p15:guide>
        <p15:guide id="58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19C1C65-5C75-E8EE-EA88-A1CAD9872BBB}"/>
              </a:ext>
            </a:extLst>
          </p:cNvPr>
          <p:cNvSpPr txBox="1">
            <a:spLocks/>
          </p:cNvSpPr>
          <p:nvPr/>
        </p:nvSpPr>
        <p:spPr>
          <a:xfrm>
            <a:off x="2701291" y="409575"/>
            <a:ext cx="3105784" cy="13353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>
                <a:solidFill>
                  <a:schemeClr val="accent1"/>
                </a:solidFill>
              </a:rPr>
              <a:t>Bora Laci</a:t>
            </a:r>
            <a:br>
              <a:rPr lang="en-US" sz="3200" b="1" dirty="0">
                <a:latin typeface="Avenir Black" panose="02000503020000020003" pitchFamily="2" charset="0"/>
              </a:rPr>
            </a:br>
            <a:r>
              <a:rPr lang="en-US" sz="1600" dirty="0">
                <a:solidFill>
                  <a:schemeClr val="tx2"/>
                </a:solidFill>
              </a:rPr>
              <a:t>Senior Consultant </a:t>
            </a:r>
            <a:br>
              <a:rPr lang="en-US" sz="1600" dirty="0">
                <a:solidFill>
                  <a:schemeClr val="tx2"/>
                </a:solidFill>
                <a:latin typeface="+mn-lt"/>
              </a:rPr>
            </a:br>
            <a:r>
              <a:rPr lang="en-US" sz="1600" dirty="0">
                <a:solidFill>
                  <a:schemeClr val="tx2"/>
                </a:solidFill>
                <a:latin typeface="+mn-lt"/>
              </a:rPr>
              <a:t>Acceleration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DF130C-1D4D-9DF6-393A-B7906892B2D4}"/>
              </a:ext>
            </a:extLst>
          </p:cNvPr>
          <p:cNvSpPr txBox="1"/>
          <p:nvPr/>
        </p:nvSpPr>
        <p:spPr>
          <a:xfrm>
            <a:off x="5807241" y="1627029"/>
            <a:ext cx="612478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i="0" dirty="0">
                <a:solidFill>
                  <a:schemeClr val="tx2"/>
                </a:solidFill>
                <a:latin typeface="+mj-lt"/>
              </a:rPr>
              <a:t>Industry Experience</a:t>
            </a:r>
          </a:p>
          <a:p>
            <a:r>
              <a:rPr lang="en-US" sz="1200" dirty="0">
                <a:ea typeface="+mn-lt"/>
                <a:cs typeface="+mn-lt"/>
              </a:rPr>
              <a:t>Healthcare, Utilities, Manufacturing, Media, Distribution/Retail, Non-profits, Education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0C6E8B-31C3-543C-CC9B-0819E0FA2DC9}"/>
              </a:ext>
            </a:extLst>
          </p:cNvPr>
          <p:cNvSpPr txBox="1"/>
          <p:nvPr/>
        </p:nvSpPr>
        <p:spPr>
          <a:xfrm>
            <a:off x="1139149" y="2103364"/>
            <a:ext cx="4298502" cy="31854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150" dirty="0"/>
              <a:t>With over a decade of experience, Bora partners with clients across industries to implement high-impact strategies that drive growth and transformation. From guiding established businesses to optimizing emerging startups, Bora has led comprehensive strategy-to-execution projects in management consulting, community engagement, and marketing environments. Her ability to blend business acumen with a passion for aligning social missions with organizational objectives has delivered measurable results across diverse sectors.</a:t>
            </a:r>
          </a:p>
          <a:p>
            <a:endParaRPr lang="en-US" sz="1150" dirty="0"/>
          </a:p>
          <a:p>
            <a:r>
              <a:rPr lang="en-US" sz="1150" dirty="0"/>
              <a:t>Bora’s approach focuses on strategic planning, operational efficiency, and financial analysis, always challenging clients to envision long-term success while making data-driven decisions that ensure immediate value. She excels at building and guiding cross-functional teams, ensuring that every initiative not only meets performance targets but also fosters collaboration and growth.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A44DD4-AD99-F04A-FD61-C657B9B1AF1D}"/>
              </a:ext>
            </a:extLst>
          </p:cNvPr>
          <p:cNvSpPr txBox="1"/>
          <p:nvPr/>
        </p:nvSpPr>
        <p:spPr>
          <a:xfrm>
            <a:off x="5807075" y="597195"/>
            <a:ext cx="302172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100" i="0" dirty="0">
                <a:latin typeface="+mj-lt"/>
              </a:rPr>
              <a:t>Email</a:t>
            </a:r>
          </a:p>
          <a:p>
            <a:r>
              <a:rPr lang="en-US" sz="1100" dirty="0"/>
              <a:t>Bora.laci@thebridge.com</a:t>
            </a:r>
            <a:endParaRPr lang="en-US" sz="1100" b="0" i="0" kern="12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79D045-C513-2EC7-CE81-4840D3234198}"/>
              </a:ext>
            </a:extLst>
          </p:cNvPr>
          <p:cNvSpPr txBox="1"/>
          <p:nvPr/>
        </p:nvSpPr>
        <p:spPr>
          <a:xfrm>
            <a:off x="10105421" y="552866"/>
            <a:ext cx="3021723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100" i="0" dirty="0">
                <a:latin typeface="+mj-lt"/>
              </a:rPr>
              <a:t>Mobile</a:t>
            </a:r>
            <a:r>
              <a:rPr lang="en-US" sz="1100" i="0" dirty="0"/>
              <a:t> </a:t>
            </a:r>
          </a:p>
          <a:p>
            <a:r>
              <a:rPr lang="en-US" sz="1100" b="0" i="0" dirty="0"/>
              <a:t>214.934.2537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891B59-E010-CD8D-11A0-A0E440CD68C2}"/>
              </a:ext>
            </a:extLst>
          </p:cNvPr>
          <p:cNvSpPr txBox="1"/>
          <p:nvPr/>
        </p:nvSpPr>
        <p:spPr>
          <a:xfrm>
            <a:off x="8170152" y="533712"/>
            <a:ext cx="1935269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100" dirty="0">
                <a:latin typeface="+mj-lt"/>
              </a:rPr>
              <a:t>Location</a:t>
            </a:r>
          </a:p>
          <a:p>
            <a:r>
              <a:rPr lang="en-US" sz="1100" dirty="0"/>
              <a:t>Dallas, Texas</a:t>
            </a:r>
            <a:endParaRPr lang="en-US" sz="1100" b="0" i="0" dirty="0"/>
          </a:p>
          <a:p>
            <a:endParaRPr lang="en-US" sz="1100" b="0" i="0" dirty="0">
              <a:latin typeface="Avenir Book" panose="02000503020000020003" pitchFamily="2" charset="0"/>
            </a:endParaRPr>
          </a:p>
        </p:txBody>
      </p:sp>
      <p:sp>
        <p:nvSpPr>
          <p:cNvPr id="26" name="Subheader Placeholder">
            <a:extLst>
              <a:ext uri="{FF2B5EF4-FFF2-40B4-BE49-F238E27FC236}">
                <a16:creationId xmlns:a16="http://schemas.microsoft.com/office/drawing/2014/main" id="{ACB8F898-BFFE-CD3F-9D09-59C4B4486119}"/>
              </a:ext>
            </a:extLst>
          </p:cNvPr>
          <p:cNvSpPr txBox="1">
            <a:spLocks/>
          </p:cNvSpPr>
          <p:nvPr/>
        </p:nvSpPr>
        <p:spPr>
          <a:xfrm>
            <a:off x="5706310" y="1411510"/>
            <a:ext cx="2564608" cy="168488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900" b="0" i="0" kern="12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 marL="3444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lang="en-US" sz="18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lang="en-US" sz="18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01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lang="en-US" sz="18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87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lang="en-US" sz="1800" b="0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accent1"/>
                </a:solidFill>
              </a:rPr>
              <a:t>EXPERIENCE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EB9DBD-BEFD-CFD8-00C2-0B36F5483E1D}"/>
              </a:ext>
            </a:extLst>
          </p:cNvPr>
          <p:cNvSpPr txBox="1"/>
          <p:nvPr/>
        </p:nvSpPr>
        <p:spPr>
          <a:xfrm>
            <a:off x="1139149" y="5670777"/>
            <a:ext cx="4432873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1200" dirty="0"/>
              <a:t>Strategic Planning &amp; Implementation, Cross-Organization Integration, Problem Solving &amp; Analytical Thinking, Leadership &amp; Relationship Building, Financial Analysis, Communication Strategy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6" name="Text Placeholder 29">
            <a:extLst>
              <a:ext uri="{FF2B5EF4-FFF2-40B4-BE49-F238E27FC236}">
                <a16:creationId xmlns:a16="http://schemas.microsoft.com/office/drawing/2014/main" id="{AA6500A7-69B6-52FB-178C-C27166236CD9}"/>
              </a:ext>
            </a:extLst>
          </p:cNvPr>
          <p:cNvSpPr txBox="1">
            <a:spLocks/>
          </p:cNvSpPr>
          <p:nvPr/>
        </p:nvSpPr>
        <p:spPr>
          <a:xfrm>
            <a:off x="1139150" y="5453627"/>
            <a:ext cx="2922786" cy="2730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600" b="0" i="0" kern="12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44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01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7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spc="100" dirty="0">
                <a:solidFill>
                  <a:schemeClr val="accent1"/>
                </a:solidFill>
                <a:latin typeface="+mj-lt"/>
              </a:rPr>
              <a:t>SKILLS</a:t>
            </a:r>
          </a:p>
        </p:txBody>
      </p:sp>
      <p:sp>
        <p:nvSpPr>
          <p:cNvPr id="14" name="Subheader Placeholder">
            <a:extLst>
              <a:ext uri="{FF2B5EF4-FFF2-40B4-BE49-F238E27FC236}">
                <a16:creationId xmlns:a16="http://schemas.microsoft.com/office/drawing/2014/main" id="{ABE516B0-F699-B4D1-4AFA-7B81F02A987F}"/>
              </a:ext>
            </a:extLst>
          </p:cNvPr>
          <p:cNvSpPr txBox="1">
            <a:spLocks/>
          </p:cNvSpPr>
          <p:nvPr/>
        </p:nvSpPr>
        <p:spPr>
          <a:xfrm>
            <a:off x="5807075" y="5456188"/>
            <a:ext cx="2564608" cy="168488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900" b="0" i="0" kern="12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 marL="344488" indent="-230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lang="en-US" sz="18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15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lang="en-US" sz="18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01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lang="en-US" sz="18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87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lang="en-US" sz="1800" b="0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accent1"/>
                </a:solidFill>
              </a:rPr>
              <a:t>AWARDS &amp; CERTIFICATIONS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0B042C-D31B-9F53-64F8-8AF0356FC365}"/>
              </a:ext>
            </a:extLst>
          </p:cNvPr>
          <p:cNvSpPr txBox="1"/>
          <p:nvPr/>
        </p:nvSpPr>
        <p:spPr>
          <a:xfrm>
            <a:off x="5807239" y="5660288"/>
            <a:ext cx="5207601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ea typeface="+mn-lt"/>
                <a:cs typeface="+mn-lt"/>
              </a:rPr>
              <a:t>20 under 40 Park Cities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ea typeface="+mn-lt"/>
                <a:cs typeface="+mn-lt"/>
              </a:rPr>
              <a:t>SMU Alumni Board Member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ea typeface="+mn-lt"/>
                <a:cs typeface="+mn-lt"/>
              </a:rPr>
              <a:t>Executive </a:t>
            </a:r>
            <a:r>
              <a:rPr lang="en-US" sz="1200" dirty="0">
                <a:ea typeface="+mn-lt"/>
                <a:cs typeface="+mn-lt"/>
              </a:rPr>
              <a:t>Organizer</a:t>
            </a:r>
            <a:r>
              <a:rPr lang="en-US" sz="1100" dirty="0">
                <a:ea typeface="+mn-lt"/>
                <a:cs typeface="+mn-lt"/>
              </a:rPr>
              <a:t>, Dallas Meet Up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ea typeface="+mn-lt"/>
                <a:cs typeface="+mn-lt"/>
              </a:rPr>
              <a:t>Dallas Entrepreneurial Center Board Member &amp; Mentor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ea typeface="+mn-lt"/>
                <a:cs typeface="+mn-lt"/>
              </a:rPr>
              <a:t>AT&amp;T Performing Arts Advisory Board member </a:t>
            </a:r>
          </a:p>
        </p:txBody>
      </p:sp>
      <p:pic>
        <p:nvPicPr>
          <p:cNvPr id="18" name="Picture 17" descr="A person smiling at camera&#10;&#10;Description automatically generated">
            <a:extLst>
              <a:ext uri="{FF2B5EF4-FFF2-40B4-BE49-F238E27FC236}">
                <a16:creationId xmlns:a16="http://schemas.microsoft.com/office/drawing/2014/main" id="{D3C72B38-F4FC-D42E-54FC-70DEFAAC2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26" y="215339"/>
            <a:ext cx="1187650" cy="1683186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1BE1A5C-71C6-33A2-8494-8C785FAFAE2A}"/>
              </a:ext>
            </a:extLst>
          </p:cNvPr>
          <p:cNvSpPr txBox="1"/>
          <p:nvPr/>
        </p:nvSpPr>
        <p:spPr>
          <a:xfrm>
            <a:off x="5534268" y="2053527"/>
            <a:ext cx="6589060" cy="3308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15888"/>
            <a:r>
              <a:rPr lang="en-US" sz="1100" b="1" dirty="0"/>
              <a:t>Management Consulting| Dallas, TX </a:t>
            </a:r>
          </a:p>
          <a:p>
            <a:pPr marL="285750" indent="-115888">
              <a:buFont typeface="Arial" panose="020B0604020202020204" pitchFamily="34" charset="0"/>
              <a:buChar char="•"/>
            </a:pPr>
            <a:r>
              <a:rPr lang="en-US" sz="1100" dirty="0"/>
              <a:t>Directed large-scale, cross-industry projects to enhance operational efficiency and develop strategic training programs, contributing to over $1.5 million in annual savings</a:t>
            </a:r>
          </a:p>
          <a:p>
            <a:pPr marL="285750" indent="-115888">
              <a:buFont typeface="Arial" panose="020B0604020202020204" pitchFamily="34" charset="0"/>
              <a:buChar char="•"/>
            </a:pPr>
            <a:r>
              <a:rPr lang="en-US" sz="1100" dirty="0"/>
              <a:t>Collaborated with executive leadership to align strategic initiatives, ensuring seamless execution and improved revenue forecasts</a:t>
            </a:r>
          </a:p>
          <a:p>
            <a:pPr marL="168275" indent="-52388"/>
            <a:r>
              <a:rPr lang="en-US" sz="1100" b="1" dirty="0"/>
              <a:t>Non-Profit &amp; Public Affairs | Dallas, TX</a:t>
            </a:r>
          </a:p>
          <a:p>
            <a:pPr marL="285750" indent="-115888">
              <a:buFont typeface="Arial" panose="020B0604020202020204" pitchFamily="34" charset="0"/>
              <a:buChar char="•"/>
            </a:pPr>
            <a:r>
              <a:rPr lang="en-US" sz="1100" dirty="0"/>
              <a:t>Led community outreach initiatives that increased member engagement by 35% and annual revenue by 75%. She also enhanced the organization’s visibility by executing a comprehensive public relations and marketing plan, boosting media coverage and social media engagement</a:t>
            </a:r>
          </a:p>
          <a:p>
            <a:pPr indent="115888"/>
            <a:r>
              <a:rPr lang="en-US" sz="1100" b="1" dirty="0"/>
              <a:t>Public Policy &amp; Fundraising Strategy | Dallas, TX</a:t>
            </a:r>
          </a:p>
          <a:p>
            <a:pPr marL="285750" indent="-115888">
              <a:buFont typeface="Arial" panose="020B0604020202020204" pitchFamily="34" charset="0"/>
              <a:buChar char="•"/>
            </a:pPr>
            <a:r>
              <a:rPr lang="en-US" sz="1100" dirty="0"/>
              <a:t>Managed a $2 million fundraising campaign, increasing web donations by 58% and securing $500,000 in new donor commitments</a:t>
            </a:r>
          </a:p>
          <a:p>
            <a:pPr marL="285750" indent="-115888">
              <a:buFont typeface="Arial" panose="020B0604020202020204" pitchFamily="34" charset="0"/>
              <a:buChar char="•"/>
            </a:pPr>
            <a:r>
              <a:rPr lang="en-US" sz="1100" dirty="0"/>
              <a:t>Introduced CRM tools, boosting client growth by 45% and improving email engagement by 65%, while achieving significant cost savings</a:t>
            </a:r>
          </a:p>
          <a:p>
            <a:pPr marL="168275" indent="-52388"/>
            <a:r>
              <a:rPr lang="en-US" sz="1100" b="1" dirty="0"/>
              <a:t>Marketing &amp; Advertising Strategy | Dallas, TX</a:t>
            </a:r>
          </a:p>
          <a:p>
            <a:pPr marL="285750" indent="-115888">
              <a:buFont typeface="Arial" panose="020B0604020202020204" pitchFamily="34" charset="0"/>
              <a:buChar char="•"/>
            </a:pPr>
            <a:r>
              <a:rPr lang="en-US" sz="1100" dirty="0"/>
              <a:t>Optimized advertising strategies for high-value clients, increasing B2B retention by 60% and improving overall campaign performance</a:t>
            </a:r>
          </a:p>
          <a:p>
            <a:pPr marL="285750" indent="-115888">
              <a:buFont typeface="Arial" panose="020B0604020202020204" pitchFamily="34" charset="0"/>
              <a:buChar char="•"/>
            </a:pPr>
            <a:r>
              <a:rPr lang="en-US" sz="1100" dirty="0"/>
              <a:t>Managed a portfolio of clients with accounts totaling $6.5 million, delivering superior results through data-driven insights and performance reviews</a:t>
            </a:r>
          </a:p>
        </p:txBody>
      </p:sp>
    </p:spTree>
    <p:extLst>
      <p:ext uri="{BB962C8B-B14F-4D97-AF65-F5344CB8AC3E}">
        <p14:creationId xmlns:p14="http://schemas.microsoft.com/office/powerpoint/2010/main" val="699008341"/>
      </p:ext>
    </p:extLst>
  </p:cSld>
  <p:clrMapOvr>
    <a:masterClrMapping/>
  </p:clrMapOvr>
</p:sld>
</file>

<file path=ppt/theme/theme1.xml><?xml version="1.0" encoding="utf-8"?>
<a:theme xmlns:a="http://schemas.openxmlformats.org/drawingml/2006/main" name="The Bridge Theme - V01">
  <a:themeElements>
    <a:clrScheme name="The Bridge 2024 Color Palette">
      <a:dk1>
        <a:srgbClr val="000000"/>
      </a:dk1>
      <a:lt1>
        <a:srgbClr val="FFFFFF"/>
      </a:lt1>
      <a:dk2>
        <a:srgbClr val="242834"/>
      </a:dk2>
      <a:lt2>
        <a:srgbClr val="FFFFFF"/>
      </a:lt2>
      <a:accent1>
        <a:srgbClr val="FF4138"/>
      </a:accent1>
      <a:accent2>
        <a:srgbClr val="232835"/>
      </a:accent2>
      <a:accent3>
        <a:srgbClr val="61B2DD"/>
      </a:accent3>
      <a:accent4>
        <a:srgbClr val="086E4F"/>
      </a:accent4>
      <a:accent5>
        <a:srgbClr val="641923"/>
      </a:accent5>
      <a:accent6>
        <a:srgbClr val="976391"/>
      </a:accent6>
      <a:hlink>
        <a:srgbClr val="21B2FF"/>
      </a:hlink>
      <a:folHlink>
        <a:srgbClr val="666869"/>
      </a:folHlink>
    </a:clrScheme>
    <a:fontScheme name="The Bridge - Fonts">
      <a:majorFont>
        <a:latin typeface="Avenir Next LT Pro Demi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 Bridge Theme - V01" id="{6008B182-FE83-1C46-AFC5-B69E86353FCC}" vid="{0A38B5E1-AAD0-484B-AE36-74D7632B8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B26D0A9-8D78-8C49-A574-C67A214FDB6F}">
  <we:reference id="wa200000729" version="3.19.222.0" store="en-US" storeType="OMEX"/>
  <we:alternateReferences>
    <we:reference id="WA200000729" version="3.19.222.0" store="WA200000729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759F3A5467CD46A2080B886093CFD7" ma:contentTypeVersion="20" ma:contentTypeDescription="Create a new document." ma:contentTypeScope="" ma:versionID="413872e3de1c0c8be625aaa8835e44d1">
  <xsd:schema xmlns:xsd="http://www.w3.org/2001/XMLSchema" xmlns:xs="http://www.w3.org/2001/XMLSchema" xmlns:p="http://schemas.microsoft.com/office/2006/metadata/properties" xmlns:ns2="a6522676-9d5d-4c93-bc87-501c8cb86033" xmlns:ns3="bb4d6d32-6586-43b9-b010-b256dfc70333" targetNamespace="http://schemas.microsoft.com/office/2006/metadata/properties" ma:root="true" ma:fieldsID="5ecd02bbd77e83262fb86a2c97f2ab64" ns2:_="" ns3:_="">
    <xsd:import namespace="a6522676-9d5d-4c93-bc87-501c8cb86033"/>
    <xsd:import namespace="bb4d6d32-6586-43b9-b010-b256dfc70333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2:SharedWithUsers" minOccurs="0"/>
                <xsd:element ref="ns2:SharedWithDetails" minOccurs="0"/>
                <xsd:element ref="ns3:MediaServiceDateTaken" minOccurs="0"/>
                <xsd:element ref="ns3:MediaLengthInSeconds" minOccurs="0"/>
                <xsd:element ref="ns3:Capability" minOccurs="0"/>
                <xsd:element ref="ns3:Owner" minOccurs="0"/>
                <xsd:element ref="ns3:lcf76f155ced4ddcb4097134ff3c332f" minOccurs="0"/>
                <xsd:element ref="ns3:MediaServiceLocation" minOccurs="0"/>
                <xsd:element ref="ns3:MediaServiceSearchProperties" minOccurs="0"/>
                <xsd:element ref="ns3:Practic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22676-9d5d-4c93-bc87-501c8cb86033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hidden="true" ma:list="{a6092b07-db02-44d2-9cef-a4f70d77c2a8}" ma:internalName="TaxCatchAll" ma:showField="CatchAllData" ma:web="a6522676-9d5d-4c93-bc87-501c8cb860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4d6d32-6586-43b9-b010-b256dfc703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Capability" ma:index="19" nillable="true" ma:displayName="Capability" ma:format="Dropdown" ma:internalName="Capability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gile Effectiveness"/>
                    <xsd:enumeration value="Change Management &amp; Comms"/>
                    <xsd:enumeration value="Employee Engagement &amp; Culture"/>
                    <xsd:enumeration value="Executive Coaching &amp; Leadership Development"/>
                    <xsd:enumeration value="Organizational Assessments"/>
                    <xsd:enumeration value="Product Development"/>
                    <xsd:enumeration value="Project Management &amp; Governance"/>
                    <xsd:enumeration value="SharePoint &amp; Office365"/>
                    <xsd:enumeration value="Strategy Development &amp; Roadmapping"/>
                  </xsd:restriction>
                </xsd:simpleType>
              </xsd:element>
            </xsd:sequence>
          </xsd:extension>
        </xsd:complexContent>
      </xsd:complexType>
    </xsd:element>
    <xsd:element name="Owner" ma:index="20" nillable="true" ma:displayName="Owner" ma:format="Dropdown" ma:list="UserInfo" ma:SharePointGroup="0" ma:internalName="Owner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aff15e56-e300-4490-8337-7c24d25d73a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Practice" ma:index="25" nillable="true" ma:displayName="Practice" ma:default="Unknown" ma:description="Practice" ma:format="Dropdown" ma:internalName="Practice">
      <xsd:simpleType>
        <xsd:union memberTypes="dms:Text">
          <xsd:simpleType>
            <xsd:restriction base="dms:Choice">
              <xsd:enumeration value="Cloud &amp; Product"/>
              <xsd:enumeration value="Acceleration"/>
              <xsd:enumeration value="Data &amp; AI"/>
              <xsd:enumeration value="Experiences"/>
              <xsd:enumeration value="Client Leadership"/>
              <xsd:enumeration value="Executive"/>
              <xsd:enumeration value="Unknown"/>
            </xsd:restriction>
          </xsd:simpleType>
        </xsd:un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b4d6d32-6586-43b9-b010-b256dfc70333">
      <Terms xmlns="http://schemas.microsoft.com/office/infopath/2007/PartnerControls"/>
    </lcf76f155ced4ddcb4097134ff3c332f>
    <TaxCatchAll xmlns="a6522676-9d5d-4c93-bc87-501c8cb86033" xsi:nil="true"/>
    <Owner xmlns="bb4d6d32-6586-43b9-b010-b256dfc70333">
      <UserInfo>
        <DisplayName/>
        <AccountId xsi:nil="true"/>
        <AccountType/>
      </UserInfo>
    </Owner>
    <Capability xmlns="bb4d6d32-6586-43b9-b010-b256dfc70333" xsi:nil="true"/>
    <Practice xmlns="bb4d6d32-6586-43b9-b010-b256dfc70333">Unknown</Practice>
  </documentManagement>
</p:properties>
</file>

<file path=customXml/itemProps1.xml><?xml version="1.0" encoding="utf-8"?>
<ds:datastoreItem xmlns:ds="http://schemas.openxmlformats.org/officeDocument/2006/customXml" ds:itemID="{031560D2-03FC-4800-ADB2-ABE25F1C4A8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4DF2490-1608-402C-89B9-1E8C44FBC5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22676-9d5d-4c93-bc87-501c8cb86033"/>
    <ds:schemaRef ds:uri="bb4d6d32-6586-43b9-b010-b256dfc703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6851C3-F873-4A96-B5BC-7136D9E58DCC}">
  <ds:schemaRefs>
    <ds:schemaRef ds:uri="http://purl.org/dc/terms/"/>
    <ds:schemaRef ds:uri="9a1af113-e398-48b7-9b47-ea440c1fc820"/>
    <ds:schemaRef ds:uri="http://purl.org/dc/dcmitype/"/>
    <ds:schemaRef ds:uri="http://schemas.microsoft.com/office/2006/documentManagement/types"/>
    <ds:schemaRef ds:uri="http://purl.org/dc/elements/1.1/"/>
    <ds:schemaRef ds:uri="b67dd5cc-d04b-4059-8106-5d218f15726b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bb4d6d32-6586-43b9-b010-b256dfc70333"/>
    <ds:schemaRef ds:uri="a6522676-9d5d-4c93-bc87-501c8cb8603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18610</TotalTime>
  <Words>419</Words>
  <Application>Microsoft Office PowerPoint</Application>
  <PresentationFormat>Widescreen</PresentationFormat>
  <Paragraphs>32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The Bridge Theme - V01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Bridge - PowerPoint Template 2024</dc:title>
  <dc:subject/>
  <dc:creator>Jennifer Leinweber</dc:creator>
  <cp:keywords/>
  <dc:description/>
  <cp:lastModifiedBy>Bora Laci</cp:lastModifiedBy>
  <cp:revision>98</cp:revision>
  <dcterms:created xsi:type="dcterms:W3CDTF">2023-12-12T06:48:12Z</dcterms:created>
  <dcterms:modified xsi:type="dcterms:W3CDTF">2024-09-13T16:21:52Z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0x010100E8759F3A5467CD46A2080B886093CFD7</vt:lpwstr>
  </property>
  <property fmtid="{D5CDD505-2E9C-101B-9397-08002B2CF9AE}" pid="3" name="MediaServiceImageTags">
    <vt:lpwstr/>
  </property>
</Properties>
</file>

<file path=docProps/thumbnail.jpeg>
</file>